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activeX/activeX1.xml" ContentType="application/vnd.ms-office.activeX+xml"/>
  <Override PartName="/ppt/activeX/activeX1.bin" ContentType="application/vnd.ms-office.activeX"/>
  <Override PartName="/ppt/activeX/activeX2.xml" ContentType="application/vnd.ms-office.activeX+xml"/>
  <Override PartName="/ppt/activeX/activeX2.bin" ContentType="application/vnd.ms-office.activeX"/>
  <Override PartName="/ppt/activeX/activeX3.xml" ContentType="application/vnd.ms-office.activeX+xml"/>
  <Override PartName="/ppt/activeX/activeX3.bin" ContentType="application/vnd.ms-office.activeX"/>
  <Override PartName="/ppt/notesSlides/notesSlide5.xml" ContentType="application/vnd.openxmlformats-officedocument.presentationml.notesSlide+xml"/>
  <Override PartName="/ppt/activeX/activeX4.xml" ContentType="application/vnd.ms-office.activeX+xml"/>
  <Override PartName="/ppt/activeX/activeX4.bin" ContentType="application/vnd.ms-office.activeX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9"/>
  </p:notesMasterIdLst>
  <p:sldIdLst>
    <p:sldId id="259" r:id="rId2"/>
    <p:sldId id="260" r:id="rId3"/>
    <p:sldId id="261" r:id="rId4"/>
    <p:sldId id="262" r:id="rId5"/>
    <p:sldId id="264" r:id="rId6"/>
    <p:sldId id="265" r:id="rId7"/>
    <p:sldId id="266" r:id="rId8"/>
    <p:sldId id="267" r:id="rId9"/>
    <p:sldId id="268" r:id="rId10"/>
    <p:sldId id="269" r:id="rId11"/>
    <p:sldId id="270" r:id="rId12"/>
    <p:sldId id="271" r:id="rId13"/>
    <p:sldId id="272" r:id="rId14"/>
    <p:sldId id="324" r:id="rId15"/>
    <p:sldId id="325" r:id="rId16"/>
    <p:sldId id="326" r:id="rId17"/>
    <p:sldId id="275" r:id="rId18"/>
    <p:sldId id="327" r:id="rId19"/>
    <p:sldId id="328" r:id="rId20"/>
    <p:sldId id="329" r:id="rId21"/>
    <p:sldId id="330" r:id="rId22"/>
    <p:sldId id="281" r:id="rId23"/>
    <p:sldId id="337" r:id="rId24"/>
    <p:sldId id="338" r:id="rId25"/>
    <p:sldId id="339" r:id="rId26"/>
    <p:sldId id="276" r:id="rId27"/>
    <p:sldId id="277" r:id="rId28"/>
    <p:sldId id="278" r:id="rId29"/>
    <p:sldId id="279" r:id="rId30"/>
    <p:sldId id="280" r:id="rId31"/>
    <p:sldId id="285" r:id="rId32"/>
    <p:sldId id="287" r:id="rId33"/>
    <p:sldId id="288" r:id="rId34"/>
    <p:sldId id="289" r:id="rId35"/>
    <p:sldId id="290" r:id="rId36"/>
    <p:sldId id="291" r:id="rId37"/>
    <p:sldId id="292" r:id="rId38"/>
    <p:sldId id="294" r:id="rId39"/>
    <p:sldId id="295" r:id="rId40"/>
    <p:sldId id="296" r:id="rId41"/>
    <p:sldId id="298" r:id="rId42"/>
    <p:sldId id="299" r:id="rId43"/>
    <p:sldId id="300" r:id="rId44"/>
    <p:sldId id="301" r:id="rId45"/>
    <p:sldId id="321" r:id="rId46"/>
    <p:sldId id="322" r:id="rId47"/>
    <p:sldId id="323" r:id="rId48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38" autoAdjust="0"/>
    <p:restoredTop sz="94530" autoAdjust="0"/>
  </p:normalViewPr>
  <p:slideViewPr>
    <p:cSldViewPr>
      <p:cViewPr>
        <p:scale>
          <a:sx n="80" d="100"/>
          <a:sy n="80" d="100"/>
        </p:scale>
        <p:origin x="908" y="-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2646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activeX/_rels/activeX1.xml.rels><?xml version="1.0" encoding="UTF-8" standalone="yes"?>
<Relationships xmlns="http://schemas.openxmlformats.org/package/2006/relationships"><Relationship Id="rId1" Type="http://schemas.microsoft.com/office/2006/relationships/activeXControlBinary" Target="activeX1.bin"/></Relationships>
</file>

<file path=ppt/activeX/_rels/activeX2.xml.rels><?xml version="1.0" encoding="UTF-8" standalone="yes"?>
<Relationships xmlns="http://schemas.openxmlformats.org/package/2006/relationships"><Relationship Id="rId1" Type="http://schemas.microsoft.com/office/2006/relationships/activeXControlBinary" Target="activeX2.bin"/></Relationships>
</file>

<file path=ppt/activeX/_rels/activeX3.xml.rels><?xml version="1.0" encoding="UTF-8" standalone="yes"?>
<Relationships xmlns="http://schemas.openxmlformats.org/package/2006/relationships"><Relationship Id="rId1" Type="http://schemas.microsoft.com/office/2006/relationships/activeXControlBinary" Target="activeX3.bin"/></Relationships>
</file>

<file path=ppt/activeX/_rels/activeX4.xml.rels><?xml version="1.0" encoding="UTF-8" standalone="yes"?>
<Relationships xmlns="http://schemas.openxmlformats.org/package/2006/relationships"><Relationship Id="rId1" Type="http://schemas.microsoft.com/office/2006/relationships/activeXControlBinary" Target="activeX4.bin"/></Relationships>
</file>

<file path=ppt/activeX/activeX1.xml><?xml version="1.0" encoding="utf-8"?>
<ax:ocx xmlns:ax="http://schemas.microsoft.com/office/2006/activeX" xmlns:r="http://schemas.openxmlformats.org/officeDocument/2006/relationships" ax:classid="{D27CDB6E-AE6D-11CF-96B8-444553540000}" ax:persistence="persistStorage" r:id="rId1"/>
</file>

<file path=ppt/activeX/activeX2.xml><?xml version="1.0" encoding="utf-8"?>
<ax:ocx xmlns:ax="http://schemas.microsoft.com/office/2006/activeX" xmlns:r="http://schemas.openxmlformats.org/officeDocument/2006/relationships" ax:classid="{D27CDB6E-AE6D-11CF-96B8-444553540000}" ax:persistence="persistStorage" r:id="rId1"/>
</file>

<file path=ppt/activeX/activeX3.xml><?xml version="1.0" encoding="utf-8"?>
<ax:ocx xmlns:ax="http://schemas.microsoft.com/office/2006/activeX" xmlns:r="http://schemas.openxmlformats.org/officeDocument/2006/relationships" ax:classid="{D27CDB6E-AE6D-11CF-96B8-444553540000}" ax:persistence="persistStorage" r:id="rId1"/>
</file>

<file path=ppt/activeX/activeX4.xml><?xml version="1.0" encoding="utf-8"?>
<ax:ocx xmlns:ax="http://schemas.microsoft.com/office/2006/activeX" xmlns:r="http://schemas.openxmlformats.org/officeDocument/2006/relationships" ax:classid="{D27CDB6E-AE6D-11CF-96B8-444553540000}" ax:persistence="persistStorage" r:id="rId1"/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image" Target="../media/image5.wmf"/><Relationship Id="rId1" Type="http://schemas.openxmlformats.org/officeDocument/2006/relationships/image" Target="../media/image4.wmf"/><Relationship Id="rId5" Type="http://schemas.openxmlformats.org/officeDocument/2006/relationships/image" Target="../media/image8.wmf"/><Relationship Id="rId4" Type="http://schemas.openxmlformats.org/officeDocument/2006/relationships/image" Target="../media/image7.wmf"/></Relationships>
</file>

<file path=ppt/drawings/_rels/vmlDrawing10.vml.rels><?xml version="1.0" encoding="UTF-8" standalone="yes"?>
<Relationships xmlns="http://schemas.openxmlformats.org/package/2006/relationships"><Relationship Id="rId8" Type="http://schemas.openxmlformats.org/officeDocument/2006/relationships/image" Target="../media/image71.wmf"/><Relationship Id="rId13" Type="http://schemas.openxmlformats.org/officeDocument/2006/relationships/image" Target="../media/image76.wmf"/><Relationship Id="rId3" Type="http://schemas.openxmlformats.org/officeDocument/2006/relationships/image" Target="../media/image66.wmf"/><Relationship Id="rId7" Type="http://schemas.openxmlformats.org/officeDocument/2006/relationships/image" Target="../media/image70.wmf"/><Relationship Id="rId12" Type="http://schemas.openxmlformats.org/officeDocument/2006/relationships/image" Target="../media/image75.wmf"/><Relationship Id="rId2" Type="http://schemas.openxmlformats.org/officeDocument/2006/relationships/image" Target="../media/image65.wmf"/><Relationship Id="rId1" Type="http://schemas.openxmlformats.org/officeDocument/2006/relationships/image" Target="../media/image64.wmf"/><Relationship Id="rId6" Type="http://schemas.openxmlformats.org/officeDocument/2006/relationships/image" Target="../media/image69.wmf"/><Relationship Id="rId11" Type="http://schemas.openxmlformats.org/officeDocument/2006/relationships/image" Target="../media/image74.wmf"/><Relationship Id="rId5" Type="http://schemas.openxmlformats.org/officeDocument/2006/relationships/image" Target="../media/image68.wmf"/><Relationship Id="rId10" Type="http://schemas.openxmlformats.org/officeDocument/2006/relationships/image" Target="../media/image73.wmf"/><Relationship Id="rId4" Type="http://schemas.openxmlformats.org/officeDocument/2006/relationships/image" Target="../media/image67.wmf"/><Relationship Id="rId9" Type="http://schemas.openxmlformats.org/officeDocument/2006/relationships/image" Target="../media/image72.wmf"/><Relationship Id="rId14" Type="http://schemas.openxmlformats.org/officeDocument/2006/relationships/image" Target="../media/image77.wmf"/></Relationships>
</file>

<file path=ppt/drawings/_rels/vmlDrawing11.vml.rels><?xml version="1.0" encoding="UTF-8" standalone="yes"?>
<Relationships xmlns="http://schemas.openxmlformats.org/package/2006/relationships"><Relationship Id="rId8" Type="http://schemas.openxmlformats.org/officeDocument/2006/relationships/image" Target="../media/image84.wmf"/><Relationship Id="rId13" Type="http://schemas.openxmlformats.org/officeDocument/2006/relationships/image" Target="../media/image88.wmf"/><Relationship Id="rId3" Type="http://schemas.openxmlformats.org/officeDocument/2006/relationships/image" Target="../media/image80.wmf"/><Relationship Id="rId7" Type="http://schemas.openxmlformats.org/officeDocument/2006/relationships/image" Target="../media/image68.wmf"/><Relationship Id="rId12" Type="http://schemas.openxmlformats.org/officeDocument/2006/relationships/image" Target="../media/image87.wmf"/><Relationship Id="rId2" Type="http://schemas.openxmlformats.org/officeDocument/2006/relationships/image" Target="../media/image79.wmf"/><Relationship Id="rId1" Type="http://schemas.openxmlformats.org/officeDocument/2006/relationships/image" Target="../media/image78.wmf"/><Relationship Id="rId6" Type="http://schemas.openxmlformats.org/officeDocument/2006/relationships/image" Target="../media/image83.wmf"/><Relationship Id="rId11" Type="http://schemas.openxmlformats.org/officeDocument/2006/relationships/image" Target="../media/image86.wmf"/><Relationship Id="rId5" Type="http://schemas.openxmlformats.org/officeDocument/2006/relationships/image" Target="../media/image82.wmf"/><Relationship Id="rId10" Type="http://schemas.openxmlformats.org/officeDocument/2006/relationships/image" Target="../media/image71.wmf"/><Relationship Id="rId4" Type="http://schemas.openxmlformats.org/officeDocument/2006/relationships/image" Target="../media/image81.wmf"/><Relationship Id="rId9" Type="http://schemas.openxmlformats.org/officeDocument/2006/relationships/image" Target="../media/image85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9.png"/></Relationships>
</file>

<file path=ppt/drawings/_rels/vmlDrawing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92.wmf"/><Relationship Id="rId2" Type="http://schemas.openxmlformats.org/officeDocument/2006/relationships/image" Target="../media/image91.wmf"/><Relationship Id="rId1" Type="http://schemas.openxmlformats.org/officeDocument/2006/relationships/image" Target="../media/image90.wmf"/><Relationship Id="rId6" Type="http://schemas.openxmlformats.org/officeDocument/2006/relationships/image" Target="../media/image95.wmf"/><Relationship Id="rId5" Type="http://schemas.openxmlformats.org/officeDocument/2006/relationships/image" Target="../media/image94.wmf"/><Relationship Id="rId4" Type="http://schemas.openxmlformats.org/officeDocument/2006/relationships/image" Target="../media/image93.wmf"/></Relationships>
</file>

<file path=ppt/drawings/_rels/vmlDrawing14.vml.rels><?xml version="1.0" encoding="UTF-8" standalone="yes"?>
<Relationships xmlns="http://schemas.openxmlformats.org/package/2006/relationships"><Relationship Id="rId3" Type="http://schemas.openxmlformats.org/officeDocument/2006/relationships/image" Target="../media/image98.wmf"/><Relationship Id="rId7" Type="http://schemas.openxmlformats.org/officeDocument/2006/relationships/image" Target="../media/image102.wmf"/><Relationship Id="rId2" Type="http://schemas.openxmlformats.org/officeDocument/2006/relationships/image" Target="../media/image97.wmf"/><Relationship Id="rId1" Type="http://schemas.openxmlformats.org/officeDocument/2006/relationships/image" Target="../media/image96.wmf"/><Relationship Id="rId6" Type="http://schemas.openxmlformats.org/officeDocument/2006/relationships/image" Target="../media/image101.wmf"/><Relationship Id="rId5" Type="http://schemas.openxmlformats.org/officeDocument/2006/relationships/image" Target="../media/image100.wmf"/><Relationship Id="rId4" Type="http://schemas.openxmlformats.org/officeDocument/2006/relationships/image" Target="../media/image99.wmf"/></Relationships>
</file>

<file path=ppt/drawings/_rels/vmlDrawing15.v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wmf"/><Relationship Id="rId3" Type="http://schemas.openxmlformats.org/officeDocument/2006/relationships/image" Target="../media/image96.wmf"/><Relationship Id="rId7" Type="http://schemas.openxmlformats.org/officeDocument/2006/relationships/image" Target="../media/image100.wmf"/><Relationship Id="rId2" Type="http://schemas.openxmlformats.org/officeDocument/2006/relationships/image" Target="../media/image104.wmf"/><Relationship Id="rId1" Type="http://schemas.openxmlformats.org/officeDocument/2006/relationships/image" Target="../media/image103.wmf"/><Relationship Id="rId6" Type="http://schemas.openxmlformats.org/officeDocument/2006/relationships/image" Target="../media/image99.wmf"/><Relationship Id="rId5" Type="http://schemas.openxmlformats.org/officeDocument/2006/relationships/image" Target="../media/image98.wmf"/><Relationship Id="rId4" Type="http://schemas.openxmlformats.org/officeDocument/2006/relationships/image" Target="../media/image97.wmf"/></Relationships>
</file>

<file path=ppt/drawings/_rels/vmlDrawing1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wmf"/><Relationship Id="rId2" Type="http://schemas.openxmlformats.org/officeDocument/2006/relationships/image" Target="../media/image104.wmf"/><Relationship Id="rId1" Type="http://schemas.openxmlformats.org/officeDocument/2006/relationships/image" Target="../media/image105.wmf"/></Relationships>
</file>

<file path=ppt/drawings/_rels/vmlDrawing17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wmf"/><Relationship Id="rId1" Type="http://schemas.openxmlformats.org/officeDocument/2006/relationships/image" Target="../media/image105.wmf"/></Relationships>
</file>

<file path=ppt/drawings/_rels/vmlDrawing18.v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emf"/><Relationship Id="rId3" Type="http://schemas.openxmlformats.org/officeDocument/2006/relationships/image" Target="../media/image110.emf"/><Relationship Id="rId7" Type="http://schemas.openxmlformats.org/officeDocument/2006/relationships/image" Target="../media/image114.emf"/><Relationship Id="rId12" Type="http://schemas.openxmlformats.org/officeDocument/2006/relationships/image" Target="../media/image119.emf"/><Relationship Id="rId2" Type="http://schemas.openxmlformats.org/officeDocument/2006/relationships/image" Target="../media/image109.emf"/><Relationship Id="rId1" Type="http://schemas.openxmlformats.org/officeDocument/2006/relationships/image" Target="../media/image108.emf"/><Relationship Id="rId6" Type="http://schemas.openxmlformats.org/officeDocument/2006/relationships/image" Target="../media/image113.emf"/><Relationship Id="rId11" Type="http://schemas.openxmlformats.org/officeDocument/2006/relationships/image" Target="../media/image118.emf"/><Relationship Id="rId5" Type="http://schemas.openxmlformats.org/officeDocument/2006/relationships/image" Target="../media/image112.emf"/><Relationship Id="rId10" Type="http://schemas.openxmlformats.org/officeDocument/2006/relationships/image" Target="../media/image117.emf"/><Relationship Id="rId4" Type="http://schemas.openxmlformats.org/officeDocument/2006/relationships/image" Target="../media/image111.emf"/><Relationship Id="rId9" Type="http://schemas.openxmlformats.org/officeDocument/2006/relationships/image" Target="../media/image116.emf"/></Relationships>
</file>

<file path=ppt/drawings/_rels/vmlDrawing19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emf"/><Relationship Id="rId2" Type="http://schemas.openxmlformats.org/officeDocument/2006/relationships/image" Target="../media/image121.emf"/><Relationship Id="rId1" Type="http://schemas.openxmlformats.org/officeDocument/2006/relationships/image" Target="../media/image120.wmf"/><Relationship Id="rId4" Type="http://schemas.openxmlformats.org/officeDocument/2006/relationships/image" Target="../media/image123.e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.wmf"/><Relationship Id="rId2" Type="http://schemas.openxmlformats.org/officeDocument/2006/relationships/image" Target="../media/image10.wmf"/><Relationship Id="rId1" Type="http://schemas.openxmlformats.org/officeDocument/2006/relationships/image" Target="../media/image9.w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4.png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5.png"/></Relationships>
</file>

<file path=ppt/drawings/_rels/vmlDrawing22.v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emf"/><Relationship Id="rId3" Type="http://schemas.openxmlformats.org/officeDocument/2006/relationships/image" Target="../media/image128.wmf"/><Relationship Id="rId7" Type="http://schemas.openxmlformats.org/officeDocument/2006/relationships/image" Target="../media/image132.emf"/><Relationship Id="rId12" Type="http://schemas.openxmlformats.org/officeDocument/2006/relationships/image" Target="../media/image137.wmf"/><Relationship Id="rId2" Type="http://schemas.openxmlformats.org/officeDocument/2006/relationships/image" Target="../media/image127.emf"/><Relationship Id="rId1" Type="http://schemas.openxmlformats.org/officeDocument/2006/relationships/image" Target="../media/image126.emf"/><Relationship Id="rId6" Type="http://schemas.openxmlformats.org/officeDocument/2006/relationships/image" Target="../media/image131.wmf"/><Relationship Id="rId11" Type="http://schemas.openxmlformats.org/officeDocument/2006/relationships/image" Target="../media/image136.emf"/><Relationship Id="rId5" Type="http://schemas.openxmlformats.org/officeDocument/2006/relationships/image" Target="../media/image130.wmf"/><Relationship Id="rId10" Type="http://schemas.openxmlformats.org/officeDocument/2006/relationships/image" Target="../media/image135.emf"/><Relationship Id="rId4" Type="http://schemas.openxmlformats.org/officeDocument/2006/relationships/image" Target="../media/image129.wmf"/><Relationship Id="rId9" Type="http://schemas.openxmlformats.org/officeDocument/2006/relationships/image" Target="../media/image134.emf"/></Relationships>
</file>

<file path=ppt/drawings/_rels/vmlDrawing23.v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wmf"/><Relationship Id="rId3" Type="http://schemas.openxmlformats.org/officeDocument/2006/relationships/image" Target="../media/image140.emf"/><Relationship Id="rId7" Type="http://schemas.openxmlformats.org/officeDocument/2006/relationships/image" Target="../media/image144.emf"/><Relationship Id="rId12" Type="http://schemas.openxmlformats.org/officeDocument/2006/relationships/image" Target="../media/image149.wmf"/><Relationship Id="rId2" Type="http://schemas.openxmlformats.org/officeDocument/2006/relationships/image" Target="../media/image139.emf"/><Relationship Id="rId1" Type="http://schemas.openxmlformats.org/officeDocument/2006/relationships/image" Target="../media/image138.emf"/><Relationship Id="rId6" Type="http://schemas.openxmlformats.org/officeDocument/2006/relationships/image" Target="../media/image143.emf"/><Relationship Id="rId11" Type="http://schemas.openxmlformats.org/officeDocument/2006/relationships/image" Target="../media/image148.wmf"/><Relationship Id="rId5" Type="http://schemas.openxmlformats.org/officeDocument/2006/relationships/image" Target="../media/image142.wmf"/><Relationship Id="rId10" Type="http://schemas.openxmlformats.org/officeDocument/2006/relationships/image" Target="../media/image147.wmf"/><Relationship Id="rId4" Type="http://schemas.openxmlformats.org/officeDocument/2006/relationships/image" Target="../media/image141.emf"/><Relationship Id="rId9" Type="http://schemas.openxmlformats.org/officeDocument/2006/relationships/image" Target="../media/image146.wmf"/></Relationships>
</file>

<file path=ppt/drawings/_rels/vmlDrawing2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emf"/><Relationship Id="rId2" Type="http://schemas.openxmlformats.org/officeDocument/2006/relationships/image" Target="../media/image152.emf"/><Relationship Id="rId1" Type="http://schemas.openxmlformats.org/officeDocument/2006/relationships/image" Target="../media/image151.emf"/><Relationship Id="rId4" Type="http://schemas.openxmlformats.org/officeDocument/2006/relationships/image" Target="../media/image154.e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2.png"/></Relationships>
</file>

<file path=ppt/drawings/_rels/vmlDrawing2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wmf"/><Relationship Id="rId2" Type="http://schemas.openxmlformats.org/officeDocument/2006/relationships/image" Target="../media/image164.emf"/><Relationship Id="rId1" Type="http://schemas.openxmlformats.org/officeDocument/2006/relationships/image" Target="../media/image163.emf"/><Relationship Id="rId6" Type="http://schemas.openxmlformats.org/officeDocument/2006/relationships/image" Target="../media/image168.emf"/><Relationship Id="rId5" Type="http://schemas.openxmlformats.org/officeDocument/2006/relationships/image" Target="../media/image167.emf"/><Relationship Id="rId4" Type="http://schemas.openxmlformats.org/officeDocument/2006/relationships/image" Target="../media/image166.emf"/></Relationships>
</file>

<file path=ppt/drawings/_rels/vmlDrawing27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emf"/><Relationship Id="rId2" Type="http://schemas.openxmlformats.org/officeDocument/2006/relationships/image" Target="../media/image170.emf"/><Relationship Id="rId1" Type="http://schemas.openxmlformats.org/officeDocument/2006/relationships/image" Target="../media/image169.emf"/><Relationship Id="rId4" Type="http://schemas.openxmlformats.org/officeDocument/2006/relationships/image" Target="../media/image172.emf"/></Relationships>
</file>

<file path=ppt/drawings/_rels/vmlDrawing28.vml.rels><?xml version="1.0" encoding="UTF-8" standalone="yes"?>
<Relationships xmlns="http://schemas.openxmlformats.org/package/2006/relationships"><Relationship Id="rId8" Type="http://schemas.openxmlformats.org/officeDocument/2006/relationships/image" Target="../media/image181.wmf"/><Relationship Id="rId3" Type="http://schemas.openxmlformats.org/officeDocument/2006/relationships/image" Target="../media/image176.wmf"/><Relationship Id="rId7" Type="http://schemas.openxmlformats.org/officeDocument/2006/relationships/image" Target="../media/image180.wmf"/><Relationship Id="rId2" Type="http://schemas.openxmlformats.org/officeDocument/2006/relationships/image" Target="../media/image175.wmf"/><Relationship Id="rId1" Type="http://schemas.openxmlformats.org/officeDocument/2006/relationships/image" Target="../media/image174.emf"/><Relationship Id="rId6" Type="http://schemas.openxmlformats.org/officeDocument/2006/relationships/image" Target="../media/image179.wmf"/><Relationship Id="rId11" Type="http://schemas.openxmlformats.org/officeDocument/2006/relationships/image" Target="../media/image184.emf"/><Relationship Id="rId5" Type="http://schemas.openxmlformats.org/officeDocument/2006/relationships/image" Target="../media/image178.wmf"/><Relationship Id="rId10" Type="http://schemas.openxmlformats.org/officeDocument/2006/relationships/image" Target="../media/image183.emf"/><Relationship Id="rId4" Type="http://schemas.openxmlformats.org/officeDocument/2006/relationships/image" Target="../media/image177.wmf"/><Relationship Id="rId9" Type="http://schemas.openxmlformats.org/officeDocument/2006/relationships/image" Target="../media/image182.wmf"/></Relationships>
</file>

<file path=ppt/drawings/_rels/vmlDrawing29.vml.rels><?xml version="1.0" encoding="UTF-8" standalone="yes"?>
<Relationships xmlns="http://schemas.openxmlformats.org/package/2006/relationships"><Relationship Id="rId8" Type="http://schemas.openxmlformats.org/officeDocument/2006/relationships/image" Target="../media/image194.wmf"/><Relationship Id="rId13" Type="http://schemas.openxmlformats.org/officeDocument/2006/relationships/image" Target="../media/image25.wmf"/><Relationship Id="rId18" Type="http://schemas.openxmlformats.org/officeDocument/2006/relationships/image" Target="../media/image199.emf"/><Relationship Id="rId3" Type="http://schemas.openxmlformats.org/officeDocument/2006/relationships/image" Target="../media/image189.emf"/><Relationship Id="rId21" Type="http://schemas.openxmlformats.org/officeDocument/2006/relationships/image" Target="../media/image202.wmf"/><Relationship Id="rId7" Type="http://schemas.openxmlformats.org/officeDocument/2006/relationships/image" Target="../media/image193.emf"/><Relationship Id="rId12" Type="http://schemas.openxmlformats.org/officeDocument/2006/relationships/image" Target="../media/image196.wmf"/><Relationship Id="rId17" Type="http://schemas.openxmlformats.org/officeDocument/2006/relationships/image" Target="../media/image198.wmf"/><Relationship Id="rId2" Type="http://schemas.openxmlformats.org/officeDocument/2006/relationships/image" Target="../media/image188.wmf"/><Relationship Id="rId16" Type="http://schemas.openxmlformats.org/officeDocument/2006/relationships/image" Target="../media/image197.wmf"/><Relationship Id="rId20" Type="http://schemas.openxmlformats.org/officeDocument/2006/relationships/image" Target="../media/image201.wmf"/><Relationship Id="rId1" Type="http://schemas.openxmlformats.org/officeDocument/2006/relationships/image" Target="../media/image187.emf"/><Relationship Id="rId6" Type="http://schemas.openxmlformats.org/officeDocument/2006/relationships/image" Target="../media/image192.wmf"/><Relationship Id="rId11" Type="http://schemas.openxmlformats.org/officeDocument/2006/relationships/image" Target="../media/image195.emf"/><Relationship Id="rId24" Type="http://schemas.openxmlformats.org/officeDocument/2006/relationships/image" Target="../media/image205.emf"/><Relationship Id="rId5" Type="http://schemas.openxmlformats.org/officeDocument/2006/relationships/image" Target="../media/image191.wmf"/><Relationship Id="rId15" Type="http://schemas.openxmlformats.org/officeDocument/2006/relationships/image" Target="../media/image27.wmf"/><Relationship Id="rId23" Type="http://schemas.openxmlformats.org/officeDocument/2006/relationships/image" Target="../media/image204.emf"/><Relationship Id="rId10" Type="http://schemas.openxmlformats.org/officeDocument/2006/relationships/image" Target="../media/image6.wmf"/><Relationship Id="rId19" Type="http://schemas.openxmlformats.org/officeDocument/2006/relationships/image" Target="../media/image200.emf"/><Relationship Id="rId4" Type="http://schemas.openxmlformats.org/officeDocument/2006/relationships/image" Target="../media/image190.wmf"/><Relationship Id="rId9" Type="http://schemas.openxmlformats.org/officeDocument/2006/relationships/image" Target="../media/image5.wmf"/><Relationship Id="rId14" Type="http://schemas.openxmlformats.org/officeDocument/2006/relationships/image" Target="../media/image26.wmf"/><Relationship Id="rId22" Type="http://schemas.openxmlformats.org/officeDocument/2006/relationships/image" Target="../media/image203.emf"/></Relationships>
</file>

<file path=ppt/drawings/_rels/vmlDrawing3.vml.rels><?xml version="1.0" encoding="UTF-8" standalone="yes"?>
<Relationships xmlns="http://schemas.openxmlformats.org/package/2006/relationships"><Relationship Id="rId8" Type="http://schemas.openxmlformats.org/officeDocument/2006/relationships/image" Target="../media/image20.emf"/><Relationship Id="rId3" Type="http://schemas.openxmlformats.org/officeDocument/2006/relationships/image" Target="../media/image15.wmf"/><Relationship Id="rId7" Type="http://schemas.openxmlformats.org/officeDocument/2006/relationships/image" Target="../media/image19.wmf"/><Relationship Id="rId2" Type="http://schemas.openxmlformats.org/officeDocument/2006/relationships/image" Target="../media/image14.wmf"/><Relationship Id="rId1" Type="http://schemas.openxmlformats.org/officeDocument/2006/relationships/image" Target="../media/image13.emf"/><Relationship Id="rId6" Type="http://schemas.openxmlformats.org/officeDocument/2006/relationships/image" Target="../media/image18.wmf"/><Relationship Id="rId5" Type="http://schemas.openxmlformats.org/officeDocument/2006/relationships/image" Target="../media/image17.wmf"/><Relationship Id="rId4" Type="http://schemas.openxmlformats.org/officeDocument/2006/relationships/image" Target="../media/image16.wmf"/><Relationship Id="rId9" Type="http://schemas.openxmlformats.org/officeDocument/2006/relationships/image" Target="../media/image21.emf"/></Relationships>
</file>

<file path=ppt/drawings/_rels/vmlDrawing30.v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wmf"/><Relationship Id="rId2" Type="http://schemas.openxmlformats.org/officeDocument/2006/relationships/image" Target="../media/image207.emf"/><Relationship Id="rId1" Type="http://schemas.openxmlformats.org/officeDocument/2006/relationships/image" Target="../media/image206.wmf"/><Relationship Id="rId4" Type="http://schemas.openxmlformats.org/officeDocument/2006/relationships/image" Target="../media/image209.emf"/></Relationships>
</file>

<file path=ppt/drawings/_rels/vmlDrawing31.vml.rels><?xml version="1.0" encoding="UTF-8" standalone="yes"?>
<Relationships xmlns="http://schemas.openxmlformats.org/package/2006/relationships"><Relationship Id="rId8" Type="http://schemas.openxmlformats.org/officeDocument/2006/relationships/image" Target="../media/image217.emf"/><Relationship Id="rId13" Type="http://schemas.openxmlformats.org/officeDocument/2006/relationships/image" Target="../media/image222.emf"/><Relationship Id="rId3" Type="http://schemas.openxmlformats.org/officeDocument/2006/relationships/image" Target="../media/image212.emf"/><Relationship Id="rId7" Type="http://schemas.openxmlformats.org/officeDocument/2006/relationships/image" Target="../media/image216.emf"/><Relationship Id="rId12" Type="http://schemas.openxmlformats.org/officeDocument/2006/relationships/image" Target="../media/image221.emf"/><Relationship Id="rId2" Type="http://schemas.openxmlformats.org/officeDocument/2006/relationships/image" Target="../media/image211.emf"/><Relationship Id="rId16" Type="http://schemas.openxmlformats.org/officeDocument/2006/relationships/image" Target="../media/image225.emf"/><Relationship Id="rId1" Type="http://schemas.openxmlformats.org/officeDocument/2006/relationships/image" Target="../media/image210.wmf"/><Relationship Id="rId6" Type="http://schemas.openxmlformats.org/officeDocument/2006/relationships/image" Target="../media/image215.emf"/><Relationship Id="rId11" Type="http://schemas.openxmlformats.org/officeDocument/2006/relationships/image" Target="../media/image220.emf"/><Relationship Id="rId5" Type="http://schemas.openxmlformats.org/officeDocument/2006/relationships/image" Target="../media/image214.emf"/><Relationship Id="rId15" Type="http://schemas.openxmlformats.org/officeDocument/2006/relationships/image" Target="../media/image224.emf"/><Relationship Id="rId10" Type="http://schemas.openxmlformats.org/officeDocument/2006/relationships/image" Target="../media/image219.emf"/><Relationship Id="rId4" Type="http://schemas.openxmlformats.org/officeDocument/2006/relationships/image" Target="../media/image213.emf"/><Relationship Id="rId9" Type="http://schemas.openxmlformats.org/officeDocument/2006/relationships/image" Target="../media/image218.emf"/><Relationship Id="rId14" Type="http://schemas.openxmlformats.org/officeDocument/2006/relationships/image" Target="../media/image223.emf"/></Relationships>
</file>

<file path=ppt/drawings/_rels/vmlDrawing32.vml.rels><?xml version="1.0" encoding="UTF-8" standalone="yes"?>
<Relationships xmlns="http://schemas.openxmlformats.org/package/2006/relationships"><Relationship Id="rId3" Type="http://schemas.openxmlformats.org/officeDocument/2006/relationships/image" Target="../media/image228.emf"/><Relationship Id="rId2" Type="http://schemas.openxmlformats.org/officeDocument/2006/relationships/image" Target="../media/image227.emf"/><Relationship Id="rId1" Type="http://schemas.openxmlformats.org/officeDocument/2006/relationships/image" Target="../media/image226.emf"/><Relationship Id="rId5" Type="http://schemas.openxmlformats.org/officeDocument/2006/relationships/image" Target="../media/image230.emf"/><Relationship Id="rId4" Type="http://schemas.openxmlformats.org/officeDocument/2006/relationships/image" Target="../media/image229.emf"/></Relationships>
</file>

<file path=ppt/drawings/_rels/vmlDrawing33.vml.rels><?xml version="1.0" encoding="UTF-8" standalone="yes"?>
<Relationships xmlns="http://schemas.openxmlformats.org/package/2006/relationships"><Relationship Id="rId3" Type="http://schemas.openxmlformats.org/officeDocument/2006/relationships/image" Target="../media/image233.emf"/><Relationship Id="rId2" Type="http://schemas.openxmlformats.org/officeDocument/2006/relationships/image" Target="../media/image232.emf"/><Relationship Id="rId1" Type="http://schemas.openxmlformats.org/officeDocument/2006/relationships/image" Target="../media/image231.emf"/><Relationship Id="rId5" Type="http://schemas.openxmlformats.org/officeDocument/2006/relationships/image" Target="../media/image235.emf"/><Relationship Id="rId4" Type="http://schemas.openxmlformats.org/officeDocument/2006/relationships/image" Target="../media/image234.emf"/></Relationships>
</file>

<file path=ppt/drawings/_rels/vmlDrawing34.vml.rels><?xml version="1.0" encoding="UTF-8" standalone="yes"?>
<Relationships xmlns="http://schemas.openxmlformats.org/package/2006/relationships"><Relationship Id="rId3" Type="http://schemas.openxmlformats.org/officeDocument/2006/relationships/image" Target="../media/image239.emf"/><Relationship Id="rId2" Type="http://schemas.openxmlformats.org/officeDocument/2006/relationships/image" Target="../media/image238.emf"/><Relationship Id="rId1" Type="http://schemas.openxmlformats.org/officeDocument/2006/relationships/image" Target="../media/image237.emf"/><Relationship Id="rId4" Type="http://schemas.openxmlformats.org/officeDocument/2006/relationships/image" Target="../media/image240.emf"/></Relationships>
</file>

<file path=ppt/drawings/_rels/vmlDrawing35.vml.rels><?xml version="1.0" encoding="UTF-8" standalone="yes"?>
<Relationships xmlns="http://schemas.openxmlformats.org/package/2006/relationships"><Relationship Id="rId8" Type="http://schemas.openxmlformats.org/officeDocument/2006/relationships/image" Target="../media/image248.emf"/><Relationship Id="rId3" Type="http://schemas.openxmlformats.org/officeDocument/2006/relationships/image" Target="../media/image243.wmf"/><Relationship Id="rId7" Type="http://schemas.openxmlformats.org/officeDocument/2006/relationships/image" Target="../media/image247.wmf"/><Relationship Id="rId2" Type="http://schemas.openxmlformats.org/officeDocument/2006/relationships/image" Target="../media/image242.wmf"/><Relationship Id="rId1" Type="http://schemas.openxmlformats.org/officeDocument/2006/relationships/image" Target="../media/image241.wmf"/><Relationship Id="rId6" Type="http://schemas.openxmlformats.org/officeDocument/2006/relationships/image" Target="../media/image246.wmf"/><Relationship Id="rId5" Type="http://schemas.openxmlformats.org/officeDocument/2006/relationships/image" Target="../media/image245.wmf"/><Relationship Id="rId4" Type="http://schemas.openxmlformats.org/officeDocument/2006/relationships/image" Target="../media/image244.wmf"/><Relationship Id="rId9" Type="http://schemas.openxmlformats.org/officeDocument/2006/relationships/image" Target="../media/image249.emf"/></Relationships>
</file>

<file path=ppt/drawings/_rels/vmlDrawing36.vml.rels><?xml version="1.0" encoding="UTF-8" standalone="yes"?>
<Relationships xmlns="http://schemas.openxmlformats.org/package/2006/relationships"><Relationship Id="rId8" Type="http://schemas.openxmlformats.org/officeDocument/2006/relationships/image" Target="../media/image258.wmf"/><Relationship Id="rId3" Type="http://schemas.openxmlformats.org/officeDocument/2006/relationships/image" Target="../media/image254.wmf"/><Relationship Id="rId7" Type="http://schemas.openxmlformats.org/officeDocument/2006/relationships/image" Target="../media/image245.wmf"/><Relationship Id="rId2" Type="http://schemas.openxmlformats.org/officeDocument/2006/relationships/image" Target="../media/image253.wmf"/><Relationship Id="rId1" Type="http://schemas.openxmlformats.org/officeDocument/2006/relationships/image" Target="../media/image252.wmf"/><Relationship Id="rId6" Type="http://schemas.openxmlformats.org/officeDocument/2006/relationships/image" Target="../media/image257.wmf"/><Relationship Id="rId5" Type="http://schemas.openxmlformats.org/officeDocument/2006/relationships/image" Target="../media/image256.wmf"/><Relationship Id="rId10" Type="http://schemas.openxmlformats.org/officeDocument/2006/relationships/image" Target="../media/image260.wmf"/><Relationship Id="rId4" Type="http://schemas.openxmlformats.org/officeDocument/2006/relationships/image" Target="../media/image255.wmf"/><Relationship Id="rId9" Type="http://schemas.openxmlformats.org/officeDocument/2006/relationships/image" Target="../media/image259.wmf"/></Relationships>
</file>

<file path=ppt/drawings/_rels/vmlDrawing37.vml.rels><?xml version="1.0" encoding="UTF-8" standalone="yes"?>
<Relationships xmlns="http://schemas.openxmlformats.org/package/2006/relationships"><Relationship Id="rId3" Type="http://schemas.openxmlformats.org/officeDocument/2006/relationships/image" Target="../media/image263.wmf"/><Relationship Id="rId2" Type="http://schemas.openxmlformats.org/officeDocument/2006/relationships/image" Target="../media/image262.wmf"/><Relationship Id="rId1" Type="http://schemas.openxmlformats.org/officeDocument/2006/relationships/image" Target="../media/image261.wmf"/></Relationships>
</file>

<file path=ppt/drawings/_rels/vmlDrawing3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5.wmf"/></Relationships>
</file>

<file path=ppt/drawings/_rels/vmlDrawing39.vml.rels><?xml version="1.0" encoding="UTF-8" standalone="yes"?>
<Relationships xmlns="http://schemas.openxmlformats.org/package/2006/relationships"><Relationship Id="rId2" Type="http://schemas.openxmlformats.org/officeDocument/2006/relationships/image" Target="../media/image267.wmf"/><Relationship Id="rId1" Type="http://schemas.openxmlformats.org/officeDocument/2006/relationships/image" Target="../media/image266.wmf"/></Relationships>
</file>

<file path=ppt/drawings/_rels/vmlDrawing4.vml.rels><?xml version="1.0" encoding="UTF-8" standalone="yes"?>
<Relationships xmlns="http://schemas.openxmlformats.org/package/2006/relationships"><Relationship Id="rId8" Type="http://schemas.openxmlformats.org/officeDocument/2006/relationships/image" Target="../media/image31.emf"/><Relationship Id="rId13" Type="http://schemas.openxmlformats.org/officeDocument/2006/relationships/image" Target="../media/image36.emf"/><Relationship Id="rId18" Type="http://schemas.openxmlformats.org/officeDocument/2006/relationships/image" Target="../media/image41.wmf"/><Relationship Id="rId3" Type="http://schemas.openxmlformats.org/officeDocument/2006/relationships/image" Target="../media/image26.wmf"/><Relationship Id="rId7" Type="http://schemas.openxmlformats.org/officeDocument/2006/relationships/image" Target="../media/image30.emf"/><Relationship Id="rId12" Type="http://schemas.openxmlformats.org/officeDocument/2006/relationships/image" Target="../media/image35.emf"/><Relationship Id="rId17" Type="http://schemas.openxmlformats.org/officeDocument/2006/relationships/image" Target="../media/image40.wmf"/><Relationship Id="rId2" Type="http://schemas.openxmlformats.org/officeDocument/2006/relationships/image" Target="../media/image25.wmf"/><Relationship Id="rId16" Type="http://schemas.openxmlformats.org/officeDocument/2006/relationships/image" Target="../media/image39.wmf"/><Relationship Id="rId1" Type="http://schemas.openxmlformats.org/officeDocument/2006/relationships/image" Target="../media/image24.wmf"/><Relationship Id="rId6" Type="http://schemas.openxmlformats.org/officeDocument/2006/relationships/image" Target="../media/image29.wmf"/><Relationship Id="rId11" Type="http://schemas.openxmlformats.org/officeDocument/2006/relationships/image" Target="../media/image34.emf"/><Relationship Id="rId5" Type="http://schemas.openxmlformats.org/officeDocument/2006/relationships/image" Target="../media/image28.wmf"/><Relationship Id="rId15" Type="http://schemas.openxmlformats.org/officeDocument/2006/relationships/image" Target="../media/image38.wmf"/><Relationship Id="rId10" Type="http://schemas.openxmlformats.org/officeDocument/2006/relationships/image" Target="../media/image33.wmf"/><Relationship Id="rId19" Type="http://schemas.openxmlformats.org/officeDocument/2006/relationships/image" Target="../media/image42.wmf"/><Relationship Id="rId4" Type="http://schemas.openxmlformats.org/officeDocument/2006/relationships/image" Target="../media/image27.wmf"/><Relationship Id="rId9" Type="http://schemas.openxmlformats.org/officeDocument/2006/relationships/image" Target="../media/image32.wmf"/><Relationship Id="rId14" Type="http://schemas.openxmlformats.org/officeDocument/2006/relationships/image" Target="../media/image37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45.wmf"/><Relationship Id="rId2" Type="http://schemas.openxmlformats.org/officeDocument/2006/relationships/image" Target="../media/image44.emf"/><Relationship Id="rId1" Type="http://schemas.openxmlformats.org/officeDocument/2006/relationships/image" Target="../media/image43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image" Target="../media/image47.emf"/><Relationship Id="rId1" Type="http://schemas.openxmlformats.org/officeDocument/2006/relationships/image" Target="../media/image46.emf"/><Relationship Id="rId4" Type="http://schemas.openxmlformats.org/officeDocument/2006/relationships/image" Target="../media/image49.e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image" Target="../media/image51.wmf"/><Relationship Id="rId1" Type="http://schemas.openxmlformats.org/officeDocument/2006/relationships/image" Target="../media/image50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55.wmf"/><Relationship Id="rId7" Type="http://schemas.openxmlformats.org/officeDocument/2006/relationships/image" Target="../media/image59.wmf"/><Relationship Id="rId2" Type="http://schemas.openxmlformats.org/officeDocument/2006/relationships/image" Target="../media/image54.wmf"/><Relationship Id="rId1" Type="http://schemas.openxmlformats.org/officeDocument/2006/relationships/image" Target="../media/image53.wmf"/><Relationship Id="rId6" Type="http://schemas.openxmlformats.org/officeDocument/2006/relationships/image" Target="../media/image58.wmf"/><Relationship Id="rId5" Type="http://schemas.openxmlformats.org/officeDocument/2006/relationships/image" Target="../media/image57.wmf"/><Relationship Id="rId4" Type="http://schemas.openxmlformats.org/officeDocument/2006/relationships/image" Target="../media/image56.w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62.wmf"/><Relationship Id="rId2" Type="http://schemas.openxmlformats.org/officeDocument/2006/relationships/image" Target="../media/image61.wmf"/><Relationship Id="rId1" Type="http://schemas.openxmlformats.org/officeDocument/2006/relationships/image" Target="../media/image60.emf"/><Relationship Id="rId4" Type="http://schemas.openxmlformats.org/officeDocument/2006/relationships/image" Target="../media/image63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14AA2F-E19E-4EC2-BEFA-DA2E71F2786E}" type="datetimeFigureOut">
              <a:rPr lang="zh-CN" altLang="en-US" smtClean="0"/>
              <a:t>2020/3/7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91E47A-C9A9-4959-8A38-C889BC5637F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33719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在等速</a:t>
            </a:r>
            <a:r>
              <a:rPr lang="zh-CN" altLang="en-US" baseline="0" dirty="0"/>
              <a:t> 等压 等温条件下（实验室条件）惯性质量和引力质量相等，是表征物体内在性质的的同物理量，</a:t>
            </a:r>
            <a:r>
              <a:rPr lang="en-US" altLang="zh-CN" baseline="0" dirty="0"/>
              <a:t>---</a:t>
            </a:r>
            <a:r>
              <a:rPr lang="zh-CN" altLang="en-US" baseline="0" dirty="0"/>
              <a:t>质量的不同表现。</a:t>
            </a:r>
            <a:endParaRPr lang="en-US" altLang="zh-CN" baseline="0" dirty="0"/>
          </a:p>
          <a:p>
            <a:r>
              <a:rPr lang="en-US" altLang="zh-CN" baseline="0" dirty="0"/>
              <a:t>2.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91E47A-C9A9-4959-8A38-C889BC5637F8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0150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日期占位符 2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1pPr>
            <a:lvl2pPr marL="742950" indent="-28575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2pPr>
            <a:lvl3pPr marL="11430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3pPr>
            <a:lvl4pPr marL="16002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4pPr>
            <a:lvl5pPr marL="20574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9pPr>
          </a:lstStyle>
          <a:p>
            <a:pPr eaLnBrk="1" hangingPunct="1"/>
            <a:fld id="{BA6A77F2-5114-4769-922B-6C7057310601}" type="datetime1">
              <a:rPr lang="zh-CN" altLang="en-US" sz="1800" b="0">
                <a:latin typeface="Arial" charset="0"/>
                <a:ea typeface="宋体" pitchFamily="2" charset="-122"/>
              </a:rPr>
              <a:pPr eaLnBrk="1" hangingPunct="1"/>
              <a:t>2020/3/7</a:t>
            </a:fld>
            <a:endParaRPr lang="en-US" altLang="zh-CN" sz="1800" b="0">
              <a:latin typeface="Arial" charset="0"/>
              <a:ea typeface="宋体" pitchFamily="2" charset="-122"/>
            </a:endParaRPr>
          </a:p>
        </p:txBody>
      </p:sp>
      <p:sp>
        <p:nvSpPr>
          <p:cNvPr id="90115" name="灯片编号占位符 6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1pPr>
            <a:lvl2pPr marL="742950" indent="-28575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2pPr>
            <a:lvl3pPr marL="11430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3pPr>
            <a:lvl4pPr marL="16002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4pPr>
            <a:lvl5pPr marL="20574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9pPr>
          </a:lstStyle>
          <a:p>
            <a:pPr eaLnBrk="1" hangingPunct="1"/>
            <a:fld id="{0CFD7CB3-777C-435A-9128-B9C4EC8526D2}" type="slidenum">
              <a:rPr lang="zh-CN" altLang="en-US" sz="1800" b="0">
                <a:latin typeface="Arial" charset="0"/>
                <a:ea typeface="宋体" pitchFamily="2" charset="-122"/>
              </a:rPr>
              <a:pPr eaLnBrk="1" hangingPunct="1"/>
              <a:t>4</a:t>
            </a:fld>
            <a:endParaRPr lang="en-US" altLang="zh-CN" sz="1800" b="0">
              <a:latin typeface="Arial" charset="0"/>
              <a:ea typeface="宋体" pitchFamily="2" charset="-122"/>
            </a:endParaRPr>
          </a:p>
        </p:txBody>
      </p:sp>
      <p:sp>
        <p:nvSpPr>
          <p:cNvPr id="90116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9011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r>
              <a:rPr lang="zh-CN" altLang="en-US" dirty="0"/>
              <a:t>伽利略认为不受外力的物体将保持原来的状态不变。其实最早提出这一思想的不是伽利略。古希腊的德谟克利特</a:t>
            </a:r>
            <a:r>
              <a:rPr lang="en-US" altLang="zh-CN" dirty="0"/>
              <a:t>(</a:t>
            </a:r>
            <a:r>
              <a:rPr lang="zh-CN" altLang="en-US" dirty="0"/>
              <a:t>公元前</a:t>
            </a:r>
            <a:r>
              <a:rPr lang="en-US" altLang="zh-CN" dirty="0"/>
              <a:t>460</a:t>
            </a:r>
            <a:r>
              <a:rPr lang="zh-CN" altLang="en-US" dirty="0"/>
              <a:t>年～前</a:t>
            </a:r>
            <a:r>
              <a:rPr lang="en-US" altLang="zh-CN" dirty="0"/>
              <a:t>371</a:t>
            </a:r>
            <a:r>
              <a:rPr lang="zh-CN" altLang="en-US" dirty="0"/>
              <a:t>年</a:t>
            </a:r>
            <a:r>
              <a:rPr lang="en-US" altLang="zh-CN" dirty="0"/>
              <a:t>)</a:t>
            </a:r>
            <a:r>
              <a:rPr lang="zh-CN" altLang="en-US" dirty="0"/>
              <a:t>和伊壁鸠鲁</a:t>
            </a:r>
            <a:r>
              <a:rPr lang="en-US" altLang="zh-CN" dirty="0"/>
              <a:t>(</a:t>
            </a:r>
            <a:r>
              <a:rPr lang="zh-CN" altLang="en-US" dirty="0"/>
              <a:t>公元前</a:t>
            </a:r>
            <a:r>
              <a:rPr lang="en-US" altLang="zh-CN" dirty="0"/>
              <a:t>342</a:t>
            </a:r>
            <a:r>
              <a:rPr lang="zh-CN" altLang="en-US" dirty="0"/>
              <a:t>年～前</a:t>
            </a:r>
            <a:r>
              <a:rPr lang="en-US" altLang="zh-CN" dirty="0"/>
              <a:t>270</a:t>
            </a:r>
            <a:r>
              <a:rPr lang="zh-CN" altLang="en-US" dirty="0"/>
              <a:t>年</a:t>
            </a:r>
            <a:r>
              <a:rPr lang="en-US" altLang="zh-CN" dirty="0"/>
              <a:t>)</a:t>
            </a:r>
            <a:r>
              <a:rPr lang="zh-CN" altLang="en-US" dirty="0"/>
              <a:t>都有这样的猜想。牛顿曾经就这一猜想写道，“所有那些古人都知道第一定律</a:t>
            </a:r>
            <a:r>
              <a:rPr lang="en-US" altLang="zh-CN" dirty="0"/>
              <a:t>(</a:t>
            </a:r>
            <a:r>
              <a:rPr lang="zh-CN" altLang="en-US" dirty="0"/>
              <a:t>即惯性定律</a:t>
            </a:r>
            <a:r>
              <a:rPr lang="en-US" altLang="zh-CN" dirty="0"/>
              <a:t>)</a:t>
            </a:r>
            <a:r>
              <a:rPr lang="zh-CN" altLang="en-US" dirty="0"/>
              <a:t>，他们归之于原子在虚空中作直线运动，因为没有阻力，运动极快而永恒”。然而，后来在欧洲占统治地位的却是被奉为圣贤的亚里士多德的观点。他断言：力是维持物体运动状态的原因，与德谟克利特等人的看法正好相反。</a:t>
            </a:r>
          </a:p>
          <a:p>
            <a:r>
              <a:rPr lang="zh-CN" altLang="en-US" dirty="0"/>
              <a:t>亚里士多德的观点：公元前四世纪的希腊哲学家亚里士多德认为：必须不断地给一个物体以外力，才能使它产生不断地运动。如果物体失去了力的作用，它就会立刻停止。即</a:t>
            </a:r>
            <a:r>
              <a:rPr lang="en-US" altLang="zh-CN" dirty="0"/>
              <a:t>——</a:t>
            </a:r>
            <a:r>
              <a:rPr lang="zh-CN" altLang="en-US" dirty="0"/>
              <a:t>力是维持物体运动的原因。</a:t>
            </a:r>
          </a:p>
          <a:p>
            <a:r>
              <a:rPr lang="zh-CN" altLang="en-US" dirty="0"/>
              <a:t>亚里士多德的观点很符合人们的日常经验，如停着的车不推它它就不会动，停止推它它就会停下来</a:t>
            </a:r>
            <a:r>
              <a:rPr lang="en-US" altLang="zh-CN" dirty="0"/>
              <a:t>……</a:t>
            </a:r>
            <a:r>
              <a:rPr lang="zh-CN" altLang="en-US" dirty="0"/>
              <a:t>所以亚里士多德的观点当时占着统治地位，而且一直统治了人们两千年。</a:t>
            </a:r>
          </a:p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日期占位符 2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1pPr>
            <a:lvl2pPr marL="742950" indent="-28575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2pPr>
            <a:lvl3pPr marL="11430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3pPr>
            <a:lvl4pPr marL="16002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4pPr>
            <a:lvl5pPr marL="20574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9pPr>
          </a:lstStyle>
          <a:p>
            <a:pPr eaLnBrk="1" hangingPunct="1"/>
            <a:fld id="{17C778F3-09B4-4CBD-B0B4-70F6CB5CBD11}" type="datetime1">
              <a:rPr lang="zh-CN" altLang="en-US" sz="1800" b="0">
                <a:latin typeface="Arial" charset="0"/>
                <a:ea typeface="宋体" pitchFamily="2" charset="-122"/>
              </a:rPr>
              <a:pPr eaLnBrk="1" hangingPunct="1"/>
              <a:t>2020/3/7</a:t>
            </a:fld>
            <a:endParaRPr lang="en-US" altLang="zh-CN" sz="1800" b="0">
              <a:latin typeface="Arial" charset="0"/>
              <a:ea typeface="宋体" pitchFamily="2" charset="-122"/>
            </a:endParaRPr>
          </a:p>
        </p:txBody>
      </p:sp>
      <p:sp>
        <p:nvSpPr>
          <p:cNvPr id="91139" name="灯片编号占位符 6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1pPr>
            <a:lvl2pPr marL="742950" indent="-28575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2pPr>
            <a:lvl3pPr marL="11430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3pPr>
            <a:lvl4pPr marL="16002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4pPr>
            <a:lvl5pPr marL="20574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9pPr>
          </a:lstStyle>
          <a:p>
            <a:pPr eaLnBrk="1" hangingPunct="1"/>
            <a:fld id="{5D785CEA-9EFE-454D-A576-D50E58DC5A4F}" type="slidenum">
              <a:rPr lang="zh-CN" altLang="en-US" sz="1800" b="0">
                <a:latin typeface="Arial" charset="0"/>
                <a:ea typeface="宋体" pitchFamily="2" charset="-122"/>
              </a:rPr>
              <a:pPr eaLnBrk="1" hangingPunct="1"/>
              <a:t>5</a:t>
            </a:fld>
            <a:endParaRPr lang="en-US" altLang="zh-CN" sz="1800" b="0">
              <a:latin typeface="Arial" charset="0"/>
              <a:ea typeface="宋体" pitchFamily="2" charset="-122"/>
            </a:endParaRPr>
          </a:p>
        </p:txBody>
      </p:sp>
      <p:sp>
        <p:nvSpPr>
          <p:cNvPr id="9114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0413" cy="3427413"/>
          </a:xfrm>
        </p:spPr>
      </p:sp>
      <p:sp>
        <p:nvSpPr>
          <p:cNvPr id="9114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r>
              <a:rPr kumimoji="1" lang="zh-CN" altLang="en-US" b="1">
                <a:solidFill>
                  <a:schemeClr val="accent2"/>
                </a:solidFill>
              </a:rPr>
              <a:t>迄今为止，人类了解得最多的是电磁力</a:t>
            </a:r>
            <a:r>
              <a:rPr kumimoji="1" lang="zh-CN" altLang="en-US" b="1">
                <a:solidFill>
                  <a:srgbClr val="0033CC"/>
                </a:solidFill>
              </a:rPr>
              <a:t>，</a:t>
            </a:r>
            <a:r>
              <a:rPr kumimoji="1" lang="zh-CN" altLang="en-US" b="1">
                <a:solidFill>
                  <a:schemeClr val="accent2"/>
                </a:solidFill>
              </a:rPr>
              <a:t>了解得最早但最少的是引力。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日期占位符 2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1pPr>
            <a:lvl2pPr marL="742950" indent="-28575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2pPr>
            <a:lvl3pPr marL="11430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3pPr>
            <a:lvl4pPr marL="16002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4pPr>
            <a:lvl5pPr marL="20574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9pPr>
          </a:lstStyle>
          <a:p>
            <a:pPr eaLnBrk="1" hangingPunct="1"/>
            <a:fld id="{94B5760F-0C52-47A7-AD7A-DE7057717DD9}" type="datetime1">
              <a:rPr lang="zh-CN" altLang="en-US" sz="1800" b="0">
                <a:latin typeface="Arial" charset="0"/>
                <a:ea typeface="宋体" pitchFamily="2" charset="-122"/>
              </a:rPr>
              <a:pPr eaLnBrk="1" hangingPunct="1"/>
              <a:t>2020/3/7</a:t>
            </a:fld>
            <a:endParaRPr lang="en-US" altLang="zh-CN" sz="1800" b="0">
              <a:latin typeface="Arial" charset="0"/>
              <a:ea typeface="宋体" pitchFamily="2" charset="-122"/>
            </a:endParaRPr>
          </a:p>
        </p:txBody>
      </p:sp>
      <p:sp>
        <p:nvSpPr>
          <p:cNvPr id="92163" name="灯片编号占位符 6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1pPr>
            <a:lvl2pPr marL="742950" indent="-28575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2pPr>
            <a:lvl3pPr marL="11430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3pPr>
            <a:lvl4pPr marL="16002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4pPr>
            <a:lvl5pPr marL="20574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9pPr>
          </a:lstStyle>
          <a:p>
            <a:pPr eaLnBrk="1" hangingPunct="1"/>
            <a:fld id="{54BA7036-31DA-4EA9-9E79-E338301B8B68}" type="slidenum">
              <a:rPr lang="zh-CN" altLang="en-US" sz="1800" b="0">
                <a:latin typeface="Arial" charset="0"/>
                <a:ea typeface="宋体" pitchFamily="2" charset="-122"/>
              </a:rPr>
              <a:pPr eaLnBrk="1" hangingPunct="1"/>
              <a:t>6</a:t>
            </a:fld>
            <a:endParaRPr lang="en-US" altLang="zh-CN" sz="1800" b="0">
              <a:latin typeface="Arial" charset="0"/>
              <a:ea typeface="宋体" pitchFamily="2" charset="-122"/>
            </a:endParaRPr>
          </a:p>
        </p:txBody>
      </p:sp>
      <p:sp>
        <p:nvSpPr>
          <p:cNvPr id="92164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826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r>
              <a:rPr kumimoji="1" lang="zh-CN" altLang="en-US" b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注</a:t>
            </a:r>
            <a:r>
              <a:rPr kumimoji="1" lang="en-US" altLang="zh-CN" b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: </a:t>
            </a:r>
            <a:r>
              <a:rPr kumimoji="1" lang="zh-CN" altLang="en-US" b="1"/>
              <a:t>同一力对某一系统为外力</a:t>
            </a:r>
            <a:r>
              <a:rPr kumimoji="1" lang="en-US" altLang="zh-CN" b="1"/>
              <a:t>, </a:t>
            </a:r>
            <a:r>
              <a:rPr kumimoji="1" lang="zh-CN" altLang="en-US" b="1"/>
              <a:t>而对另一系统则可能为内力</a:t>
            </a:r>
            <a:r>
              <a:rPr kumimoji="1" lang="en-US" altLang="zh-CN" b="1"/>
              <a:t>.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日期占位符 2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1pPr>
            <a:lvl2pPr marL="742950" indent="-28575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2pPr>
            <a:lvl3pPr marL="11430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3pPr>
            <a:lvl4pPr marL="16002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4pPr>
            <a:lvl5pPr marL="20574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9pPr>
          </a:lstStyle>
          <a:p>
            <a:pPr eaLnBrk="1" hangingPunct="1"/>
            <a:fld id="{6F5F017F-1D50-48EA-809D-CF71F5DBFD1A}" type="datetime1">
              <a:rPr lang="zh-CN" altLang="en-US" sz="1800" b="0">
                <a:latin typeface="Arial" charset="0"/>
                <a:ea typeface="宋体" pitchFamily="2" charset="-122"/>
              </a:rPr>
              <a:pPr eaLnBrk="1" hangingPunct="1"/>
              <a:t>2020/3/7</a:t>
            </a:fld>
            <a:endParaRPr lang="en-US" altLang="zh-CN" sz="1800" b="0">
              <a:latin typeface="Arial" charset="0"/>
              <a:ea typeface="宋体" pitchFamily="2" charset="-122"/>
            </a:endParaRPr>
          </a:p>
        </p:txBody>
      </p:sp>
      <p:sp>
        <p:nvSpPr>
          <p:cNvPr id="94211" name="灯片编号占位符 6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1pPr>
            <a:lvl2pPr marL="742950" indent="-28575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2pPr>
            <a:lvl3pPr marL="11430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3pPr>
            <a:lvl4pPr marL="16002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4pPr>
            <a:lvl5pPr marL="20574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9pPr>
          </a:lstStyle>
          <a:p>
            <a:pPr eaLnBrk="1" hangingPunct="1"/>
            <a:fld id="{E38D7987-13DB-45F2-B213-7217B58684F8}" type="slidenum">
              <a:rPr lang="zh-CN" altLang="en-US" sz="1800" b="0">
                <a:latin typeface="Arial" charset="0"/>
                <a:ea typeface="宋体" pitchFamily="2" charset="-122"/>
              </a:rPr>
              <a:pPr eaLnBrk="1" hangingPunct="1"/>
              <a:t>26</a:t>
            </a:fld>
            <a:endParaRPr lang="en-US" altLang="zh-CN" sz="1800" b="0">
              <a:latin typeface="Arial" charset="0"/>
              <a:ea typeface="宋体" pitchFamily="2" charset="-122"/>
            </a:endParaRPr>
          </a:p>
        </p:txBody>
      </p:sp>
      <p:sp>
        <p:nvSpPr>
          <p:cNvPr id="9421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0413" cy="3427413"/>
          </a:xfrm>
        </p:spPr>
      </p:sp>
      <p:sp>
        <p:nvSpPr>
          <p:cNvPr id="9421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r>
              <a:rPr lang="zh-CN" altLang="en-US"/>
              <a:t>离心力</a:t>
            </a:r>
            <a:r>
              <a:rPr lang="en-US" altLang="zh-CN"/>
              <a:t>(centrifugal force ):</a:t>
            </a:r>
            <a:r>
              <a:rPr lang="zh-CN" altLang="en-US" b="1"/>
              <a:t>定义</a:t>
            </a:r>
            <a:r>
              <a:rPr lang="en-US" altLang="zh-CN" b="1"/>
              <a:t>1</a:t>
            </a:r>
            <a:r>
              <a:rPr lang="zh-CN" altLang="en-US" b="1"/>
              <a:t>：</a:t>
            </a:r>
            <a:r>
              <a:rPr lang="zh-CN" altLang="en-US"/>
              <a:t>由于物体旋转而产生脱离旋转中心的力。</a:t>
            </a:r>
          </a:p>
          <a:p>
            <a:r>
              <a:rPr lang="zh-CN" altLang="en-US" b="1"/>
              <a:t>定义</a:t>
            </a:r>
            <a:r>
              <a:rPr lang="en-US" altLang="zh-CN" b="1"/>
              <a:t>2</a:t>
            </a:r>
            <a:r>
              <a:rPr lang="zh-CN" altLang="en-US" b="1"/>
              <a:t>：</a:t>
            </a:r>
            <a:r>
              <a:rPr lang="zh-CN" altLang="en-US"/>
              <a:t>在旋转参照系中的一种视示力，它使物体离开旋转轴沿半径方向向外偏离，数值等于向心加速度但方向相反。 </a:t>
            </a:r>
          </a:p>
          <a:p>
            <a:r>
              <a:rPr lang="zh-CN" altLang="en-US" b="1"/>
              <a:t>定义</a:t>
            </a:r>
            <a:r>
              <a:rPr lang="en-US" altLang="zh-CN" b="1"/>
              <a:t>3</a:t>
            </a:r>
            <a:r>
              <a:rPr lang="zh-CN" altLang="en-US" b="1"/>
              <a:t>：</a:t>
            </a:r>
            <a:r>
              <a:rPr lang="zh-CN" altLang="en-US"/>
              <a:t>由惯性产生的力沿着质点轨迹的主法线方向的分量。</a:t>
            </a:r>
          </a:p>
          <a:p>
            <a:r>
              <a:rPr lang="zh-CN" altLang="en-US"/>
              <a:t>意思就是物体作圆周运动而产生向心力的反作用力，比如离心机的转鼓就是使用离心运动的原理。 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日期占位符 2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1pPr>
            <a:lvl2pPr marL="742950" indent="-28575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2pPr>
            <a:lvl3pPr marL="11430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3pPr>
            <a:lvl4pPr marL="16002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4pPr>
            <a:lvl5pPr marL="20574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9pPr>
          </a:lstStyle>
          <a:p>
            <a:pPr eaLnBrk="1" hangingPunct="1"/>
            <a:fld id="{FD422FB8-FA24-40C8-8F4A-23CCDF5AAE43}" type="datetime1">
              <a:rPr lang="zh-CN" altLang="en-US" sz="1800" b="0">
                <a:latin typeface="Arial" charset="0"/>
                <a:ea typeface="宋体" pitchFamily="2" charset="-122"/>
              </a:rPr>
              <a:pPr eaLnBrk="1" hangingPunct="1"/>
              <a:t>2020/3/7</a:t>
            </a:fld>
            <a:endParaRPr lang="en-US" altLang="zh-CN" sz="1800" b="0">
              <a:latin typeface="Arial" charset="0"/>
              <a:ea typeface="宋体" pitchFamily="2" charset="-122"/>
            </a:endParaRPr>
          </a:p>
        </p:txBody>
      </p:sp>
      <p:sp>
        <p:nvSpPr>
          <p:cNvPr id="95235" name="灯片编号占位符 6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1pPr>
            <a:lvl2pPr marL="742950" indent="-28575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2pPr>
            <a:lvl3pPr marL="11430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3pPr>
            <a:lvl4pPr marL="16002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4pPr>
            <a:lvl5pPr marL="20574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9pPr>
          </a:lstStyle>
          <a:p>
            <a:pPr eaLnBrk="1" hangingPunct="1"/>
            <a:fld id="{E9A3818A-3782-4454-8D1D-2FD62AE165B6}" type="slidenum">
              <a:rPr lang="zh-CN" altLang="en-US" sz="1800" b="0">
                <a:latin typeface="Arial" charset="0"/>
                <a:ea typeface="宋体" pitchFamily="2" charset="-122"/>
              </a:rPr>
              <a:pPr eaLnBrk="1" hangingPunct="1"/>
              <a:t>31</a:t>
            </a:fld>
            <a:endParaRPr lang="en-US" altLang="zh-CN" sz="1800" b="0">
              <a:latin typeface="Arial" charset="0"/>
              <a:ea typeface="宋体" pitchFamily="2" charset="-122"/>
            </a:endParaRPr>
          </a:p>
        </p:txBody>
      </p:sp>
      <p:sp>
        <p:nvSpPr>
          <p:cNvPr id="9523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0413" cy="3427413"/>
          </a:xfrm>
        </p:spPr>
      </p:sp>
      <p:sp>
        <p:nvSpPr>
          <p:cNvPr id="9523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r>
              <a:rPr kumimoji="1" lang="zh-CN" altLang="en-US" b="1">
                <a:solidFill>
                  <a:srgbClr val="0000CC"/>
                </a:solidFill>
              </a:rPr>
              <a:t>为什么要引入动量？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日期占位符 2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1pPr>
            <a:lvl2pPr marL="742950" indent="-28575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2pPr>
            <a:lvl3pPr marL="11430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3pPr>
            <a:lvl4pPr marL="16002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4pPr>
            <a:lvl5pPr marL="20574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9pPr>
          </a:lstStyle>
          <a:p>
            <a:pPr eaLnBrk="1" hangingPunct="1"/>
            <a:fld id="{6C229099-9269-47B3-BB7E-B4068016C038}" type="datetime1">
              <a:rPr lang="zh-CN" altLang="en-US" sz="1800" b="0">
                <a:latin typeface="Arial" charset="0"/>
                <a:ea typeface="宋体" pitchFamily="2" charset="-122"/>
              </a:rPr>
              <a:pPr eaLnBrk="1" hangingPunct="1"/>
              <a:t>2020/3/7</a:t>
            </a:fld>
            <a:endParaRPr lang="en-US" altLang="zh-CN" sz="1800" b="0">
              <a:latin typeface="Arial" charset="0"/>
              <a:ea typeface="宋体" pitchFamily="2" charset="-122"/>
            </a:endParaRPr>
          </a:p>
        </p:txBody>
      </p:sp>
      <p:sp>
        <p:nvSpPr>
          <p:cNvPr id="96259" name="灯片编号占位符 6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1pPr>
            <a:lvl2pPr marL="742950" indent="-28575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2pPr>
            <a:lvl3pPr marL="11430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3pPr>
            <a:lvl4pPr marL="16002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4pPr>
            <a:lvl5pPr marL="20574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9pPr>
          </a:lstStyle>
          <a:p>
            <a:pPr eaLnBrk="1" hangingPunct="1"/>
            <a:fld id="{42B0E111-E792-4AFE-B648-1D9DC9874816}" type="slidenum">
              <a:rPr lang="zh-CN" altLang="en-US" sz="1800" b="0">
                <a:latin typeface="Arial" charset="0"/>
                <a:ea typeface="宋体" pitchFamily="2" charset="-122"/>
              </a:rPr>
              <a:pPr eaLnBrk="1" hangingPunct="1"/>
              <a:t>37</a:t>
            </a:fld>
            <a:endParaRPr lang="en-US" altLang="zh-CN" sz="1800" b="0">
              <a:latin typeface="Arial" charset="0"/>
              <a:ea typeface="宋体" pitchFamily="2" charset="-122"/>
            </a:endParaRPr>
          </a:p>
        </p:txBody>
      </p:sp>
      <p:sp>
        <p:nvSpPr>
          <p:cNvPr id="9626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0413" cy="3427413"/>
          </a:xfrm>
        </p:spPr>
      </p:sp>
      <p:sp>
        <p:nvSpPr>
          <p:cNvPr id="9626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r>
              <a:rPr kumimoji="1" lang="zh-CN" altLang="en-US" b="1" dirty="0"/>
              <a:t>内力的冲量改变质点系总动量在系内各质点间的分配。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588719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8997832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8343033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8515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40047940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1784352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8347706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2020598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5375869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2042188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0498439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3664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1748539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0034387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7"/>
          <p:cNvSpPr>
            <a:spLocks noChangeArrowheads="1"/>
          </p:cNvSpPr>
          <p:nvPr userDrawn="1"/>
        </p:nvSpPr>
        <p:spPr bwMode="auto">
          <a:xfrm>
            <a:off x="0" y="0"/>
            <a:ext cx="9144000" cy="271865"/>
          </a:xfrm>
          <a:prstGeom prst="rect">
            <a:avLst/>
          </a:prstGeom>
          <a:gradFill rotWithShape="1">
            <a:gsLst>
              <a:gs pos="0">
                <a:srgbClr val="9E9538"/>
              </a:gs>
              <a:gs pos="50000">
                <a:srgbClr val="49451A"/>
              </a:gs>
              <a:gs pos="100000">
                <a:srgbClr val="9E9538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0000"/>
              </a:solidFill>
            </a:endParaRPr>
          </a:p>
        </p:txBody>
      </p:sp>
      <p:pic>
        <p:nvPicPr>
          <p:cNvPr id="2051" name="Picture 8" descr="农大logo1"/>
          <p:cNvPicPr>
            <a:picLocks noChangeAspect="1" noChangeArrowheads="1"/>
          </p:cNvPicPr>
          <p:nvPr userDrawn="1"/>
        </p:nvPicPr>
        <p:blipFill>
          <a:blip r:embed="rId15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0"/>
            <a:ext cx="409575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2" name="Text Box 9"/>
          <p:cNvSpPr txBox="1">
            <a:spLocks noChangeArrowheads="1"/>
          </p:cNvSpPr>
          <p:nvPr userDrawn="1"/>
        </p:nvSpPr>
        <p:spPr bwMode="auto">
          <a:xfrm>
            <a:off x="6982618" y="-94848"/>
            <a:ext cx="212588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fontAlgn="base" hangingPunct="1">
              <a:spcBef>
                <a:spcPct val="50000"/>
              </a:spcBef>
              <a:spcAft>
                <a:spcPct val="0"/>
              </a:spcAft>
            </a:pPr>
            <a:r>
              <a:rPr lang="zh-CN" altLang="en-US" b="1" dirty="0">
                <a:solidFill>
                  <a:srgbClr val="CC9900"/>
                </a:solidFill>
                <a:latin typeface="隶书" pitchFamily="49" charset="-122"/>
                <a:ea typeface="隶书" pitchFamily="49" charset="-122"/>
              </a:rPr>
              <a:t>第</a:t>
            </a:r>
            <a:r>
              <a:rPr lang="en-US" altLang="zh-CN" b="1" dirty="0">
                <a:solidFill>
                  <a:srgbClr val="CC9900"/>
                </a:solidFill>
                <a:latin typeface="隶书" pitchFamily="49" charset="-122"/>
                <a:ea typeface="隶书" pitchFamily="49" charset="-122"/>
              </a:rPr>
              <a:t>2</a:t>
            </a:r>
            <a:r>
              <a:rPr lang="zh-CN" altLang="en-US" b="1" dirty="0">
                <a:solidFill>
                  <a:srgbClr val="CC9900"/>
                </a:solidFill>
                <a:latin typeface="隶书" pitchFamily="49" charset="-122"/>
                <a:ea typeface="隶书" pitchFamily="49" charset="-122"/>
              </a:rPr>
              <a:t>章 质点动力学</a:t>
            </a:r>
          </a:p>
        </p:txBody>
      </p:sp>
      <p:sp>
        <p:nvSpPr>
          <p:cNvPr id="2053" name="Rectangle 10"/>
          <p:cNvSpPr>
            <a:spLocks noChangeArrowheads="1"/>
          </p:cNvSpPr>
          <p:nvPr userDrawn="1"/>
        </p:nvSpPr>
        <p:spPr bwMode="auto">
          <a:xfrm>
            <a:off x="0" y="6597352"/>
            <a:ext cx="9144000" cy="260648"/>
          </a:xfrm>
          <a:prstGeom prst="rect">
            <a:avLst/>
          </a:prstGeom>
          <a:gradFill rotWithShape="1">
            <a:gsLst>
              <a:gs pos="0">
                <a:srgbClr val="9E9538"/>
              </a:gs>
              <a:gs pos="100000">
                <a:srgbClr val="49451A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2054" name="Text Box 11"/>
          <p:cNvSpPr txBox="1">
            <a:spLocks noChangeArrowheads="1"/>
          </p:cNvSpPr>
          <p:nvPr userDrawn="1"/>
        </p:nvSpPr>
        <p:spPr bwMode="auto">
          <a:xfrm>
            <a:off x="0" y="6491288"/>
            <a:ext cx="201612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fontAlgn="base" hangingPunct="1">
              <a:spcBef>
                <a:spcPct val="50000"/>
              </a:spcBef>
              <a:spcAft>
                <a:spcPct val="0"/>
              </a:spcAft>
            </a:pPr>
            <a:r>
              <a:rPr lang="zh-CN" altLang="en-US">
                <a:solidFill>
                  <a:srgbClr val="CC9900"/>
                </a:solidFill>
                <a:latin typeface="隶书" pitchFamily="49" charset="-122"/>
                <a:ea typeface="隶书" pitchFamily="49" charset="-122"/>
              </a:rPr>
              <a:t>大学物理学</a:t>
            </a:r>
            <a:r>
              <a:rPr lang="en-US" altLang="zh-CN">
                <a:solidFill>
                  <a:srgbClr val="CC9900"/>
                </a:solidFill>
                <a:latin typeface="隶书" pitchFamily="49" charset="-122"/>
                <a:ea typeface="隶书" pitchFamily="49" charset="-122"/>
              </a:rPr>
              <a:t>A</a:t>
            </a:r>
          </a:p>
        </p:txBody>
      </p:sp>
      <p:sp>
        <p:nvSpPr>
          <p:cNvPr id="2055" name="Rectangle 12"/>
          <p:cNvSpPr>
            <a:spLocks noChangeArrowheads="1"/>
          </p:cNvSpPr>
          <p:nvPr userDrawn="1"/>
        </p:nvSpPr>
        <p:spPr bwMode="auto">
          <a:xfrm>
            <a:off x="7680138" y="6470928"/>
            <a:ext cx="146386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>
                <a:solidFill>
                  <a:srgbClr val="CC9900"/>
                </a:solidFill>
                <a:latin typeface="隶书" pitchFamily="49" charset="-122"/>
                <a:ea typeface="隶书" pitchFamily="49" charset="-122"/>
              </a:rPr>
              <a:t>第一篇 力学</a:t>
            </a:r>
          </a:p>
        </p:txBody>
      </p:sp>
    </p:spTree>
    <p:extLst>
      <p:ext uri="{BB962C8B-B14F-4D97-AF65-F5344CB8AC3E}">
        <p14:creationId xmlns:p14="http://schemas.microsoft.com/office/powerpoint/2010/main" val="3761053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wmf"/><Relationship Id="rId13" Type="http://schemas.openxmlformats.org/officeDocument/2006/relationships/oleObject" Target="../embeddings/oleObject52.bin"/><Relationship Id="rId3" Type="http://schemas.openxmlformats.org/officeDocument/2006/relationships/oleObject" Target="../embeddings/oleObject47.bin"/><Relationship Id="rId7" Type="http://schemas.openxmlformats.org/officeDocument/2006/relationships/oleObject" Target="../embeddings/oleObject49.bin"/><Relationship Id="rId12" Type="http://schemas.openxmlformats.org/officeDocument/2006/relationships/image" Target="../media/image57.wmf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59.wmf"/><Relationship Id="rId1" Type="http://schemas.openxmlformats.org/officeDocument/2006/relationships/vmlDrawing" Target="../drawings/vmlDrawing8.vml"/><Relationship Id="rId6" Type="http://schemas.openxmlformats.org/officeDocument/2006/relationships/image" Target="../media/image54.wmf"/><Relationship Id="rId11" Type="http://schemas.openxmlformats.org/officeDocument/2006/relationships/oleObject" Target="../embeddings/oleObject51.bin"/><Relationship Id="rId5" Type="http://schemas.openxmlformats.org/officeDocument/2006/relationships/oleObject" Target="../embeddings/oleObject48.bin"/><Relationship Id="rId15" Type="http://schemas.openxmlformats.org/officeDocument/2006/relationships/oleObject" Target="../embeddings/oleObject53.bin"/><Relationship Id="rId10" Type="http://schemas.openxmlformats.org/officeDocument/2006/relationships/image" Target="../media/image56.wmf"/><Relationship Id="rId4" Type="http://schemas.openxmlformats.org/officeDocument/2006/relationships/image" Target="../media/image53.wmf"/><Relationship Id="rId9" Type="http://schemas.openxmlformats.org/officeDocument/2006/relationships/oleObject" Target="../embeddings/oleObject50.bin"/><Relationship Id="rId14" Type="http://schemas.openxmlformats.org/officeDocument/2006/relationships/image" Target="../media/image58.w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wmf"/><Relationship Id="rId3" Type="http://schemas.openxmlformats.org/officeDocument/2006/relationships/oleObject" Target="../embeddings/oleObject54.bin"/><Relationship Id="rId7" Type="http://schemas.openxmlformats.org/officeDocument/2006/relationships/oleObject" Target="../embeddings/oleObject56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61.wmf"/><Relationship Id="rId5" Type="http://schemas.openxmlformats.org/officeDocument/2006/relationships/oleObject" Target="../embeddings/oleObject55.bin"/><Relationship Id="rId10" Type="http://schemas.openxmlformats.org/officeDocument/2006/relationships/image" Target="../media/image63.emf"/><Relationship Id="rId4" Type="http://schemas.openxmlformats.org/officeDocument/2006/relationships/image" Target="../media/image60.emf"/><Relationship Id="rId9" Type="http://schemas.openxmlformats.org/officeDocument/2006/relationships/oleObject" Target="../embeddings/oleObject57.bin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wmf"/><Relationship Id="rId13" Type="http://schemas.openxmlformats.org/officeDocument/2006/relationships/oleObject" Target="../embeddings/oleObject63.bin"/><Relationship Id="rId18" Type="http://schemas.openxmlformats.org/officeDocument/2006/relationships/image" Target="../media/image71.wmf"/><Relationship Id="rId26" Type="http://schemas.openxmlformats.org/officeDocument/2006/relationships/oleObject" Target="../embeddings/oleObject70.bin"/><Relationship Id="rId3" Type="http://schemas.openxmlformats.org/officeDocument/2006/relationships/oleObject" Target="../embeddings/oleObject58.bin"/><Relationship Id="rId21" Type="http://schemas.openxmlformats.org/officeDocument/2006/relationships/oleObject" Target="../embeddings/oleObject67.bin"/><Relationship Id="rId7" Type="http://schemas.openxmlformats.org/officeDocument/2006/relationships/oleObject" Target="../embeddings/oleObject60.bin"/><Relationship Id="rId12" Type="http://schemas.openxmlformats.org/officeDocument/2006/relationships/image" Target="../media/image68.wmf"/><Relationship Id="rId17" Type="http://schemas.openxmlformats.org/officeDocument/2006/relationships/oleObject" Target="../embeddings/oleObject65.bin"/><Relationship Id="rId25" Type="http://schemas.openxmlformats.org/officeDocument/2006/relationships/image" Target="../media/image74.wmf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70.wmf"/><Relationship Id="rId20" Type="http://schemas.openxmlformats.org/officeDocument/2006/relationships/image" Target="../media/image72.wmf"/><Relationship Id="rId29" Type="http://schemas.openxmlformats.org/officeDocument/2006/relationships/image" Target="../media/image76.wmf"/><Relationship Id="rId1" Type="http://schemas.openxmlformats.org/officeDocument/2006/relationships/vmlDrawing" Target="../drawings/vmlDrawing10.vml"/><Relationship Id="rId6" Type="http://schemas.openxmlformats.org/officeDocument/2006/relationships/image" Target="../media/image65.wmf"/><Relationship Id="rId11" Type="http://schemas.openxmlformats.org/officeDocument/2006/relationships/oleObject" Target="../embeddings/oleObject62.bin"/><Relationship Id="rId24" Type="http://schemas.openxmlformats.org/officeDocument/2006/relationships/oleObject" Target="../embeddings/oleObject69.bin"/><Relationship Id="rId5" Type="http://schemas.openxmlformats.org/officeDocument/2006/relationships/oleObject" Target="../embeddings/oleObject59.bin"/><Relationship Id="rId15" Type="http://schemas.openxmlformats.org/officeDocument/2006/relationships/oleObject" Target="../embeddings/oleObject64.bin"/><Relationship Id="rId23" Type="http://schemas.openxmlformats.org/officeDocument/2006/relationships/image" Target="../media/image73.wmf"/><Relationship Id="rId28" Type="http://schemas.openxmlformats.org/officeDocument/2006/relationships/oleObject" Target="../embeddings/oleObject71.bin"/><Relationship Id="rId10" Type="http://schemas.openxmlformats.org/officeDocument/2006/relationships/image" Target="../media/image67.wmf"/><Relationship Id="rId19" Type="http://schemas.openxmlformats.org/officeDocument/2006/relationships/oleObject" Target="../embeddings/oleObject66.bin"/><Relationship Id="rId31" Type="http://schemas.openxmlformats.org/officeDocument/2006/relationships/image" Target="../media/image77.wmf"/><Relationship Id="rId4" Type="http://schemas.openxmlformats.org/officeDocument/2006/relationships/image" Target="../media/image64.wmf"/><Relationship Id="rId9" Type="http://schemas.openxmlformats.org/officeDocument/2006/relationships/oleObject" Target="../embeddings/oleObject61.bin"/><Relationship Id="rId14" Type="http://schemas.openxmlformats.org/officeDocument/2006/relationships/image" Target="../media/image69.wmf"/><Relationship Id="rId22" Type="http://schemas.openxmlformats.org/officeDocument/2006/relationships/oleObject" Target="../embeddings/oleObject68.bin"/><Relationship Id="rId27" Type="http://schemas.openxmlformats.org/officeDocument/2006/relationships/image" Target="../media/image75.wmf"/><Relationship Id="rId30" Type="http://schemas.openxmlformats.org/officeDocument/2006/relationships/oleObject" Target="../embeddings/oleObject72.bin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wmf"/><Relationship Id="rId13" Type="http://schemas.openxmlformats.org/officeDocument/2006/relationships/oleObject" Target="../embeddings/oleObject78.bin"/><Relationship Id="rId18" Type="http://schemas.openxmlformats.org/officeDocument/2006/relationships/image" Target="../media/image84.wmf"/><Relationship Id="rId26" Type="http://schemas.openxmlformats.org/officeDocument/2006/relationships/image" Target="../media/image87.wmf"/><Relationship Id="rId3" Type="http://schemas.openxmlformats.org/officeDocument/2006/relationships/oleObject" Target="../embeddings/oleObject73.bin"/><Relationship Id="rId21" Type="http://schemas.openxmlformats.org/officeDocument/2006/relationships/oleObject" Target="../embeddings/oleObject82.bin"/><Relationship Id="rId7" Type="http://schemas.openxmlformats.org/officeDocument/2006/relationships/oleObject" Target="../embeddings/oleObject75.bin"/><Relationship Id="rId12" Type="http://schemas.openxmlformats.org/officeDocument/2006/relationships/image" Target="../media/image82.wmf"/><Relationship Id="rId17" Type="http://schemas.openxmlformats.org/officeDocument/2006/relationships/oleObject" Target="../embeddings/oleObject80.bin"/><Relationship Id="rId25" Type="http://schemas.openxmlformats.org/officeDocument/2006/relationships/oleObject" Target="../embeddings/oleObject84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68.wmf"/><Relationship Id="rId20" Type="http://schemas.openxmlformats.org/officeDocument/2006/relationships/image" Target="../media/image85.wmf"/><Relationship Id="rId1" Type="http://schemas.openxmlformats.org/officeDocument/2006/relationships/vmlDrawing" Target="../drawings/vmlDrawing11.vml"/><Relationship Id="rId6" Type="http://schemas.openxmlformats.org/officeDocument/2006/relationships/image" Target="../media/image79.wmf"/><Relationship Id="rId11" Type="http://schemas.openxmlformats.org/officeDocument/2006/relationships/oleObject" Target="../embeddings/oleObject77.bin"/><Relationship Id="rId24" Type="http://schemas.openxmlformats.org/officeDocument/2006/relationships/image" Target="../media/image86.wmf"/><Relationship Id="rId5" Type="http://schemas.openxmlformats.org/officeDocument/2006/relationships/oleObject" Target="../embeddings/oleObject74.bin"/><Relationship Id="rId15" Type="http://schemas.openxmlformats.org/officeDocument/2006/relationships/oleObject" Target="../embeddings/oleObject79.bin"/><Relationship Id="rId23" Type="http://schemas.openxmlformats.org/officeDocument/2006/relationships/oleObject" Target="../embeddings/oleObject83.bin"/><Relationship Id="rId28" Type="http://schemas.openxmlformats.org/officeDocument/2006/relationships/image" Target="../media/image88.wmf"/><Relationship Id="rId10" Type="http://schemas.openxmlformats.org/officeDocument/2006/relationships/image" Target="../media/image81.wmf"/><Relationship Id="rId19" Type="http://schemas.openxmlformats.org/officeDocument/2006/relationships/oleObject" Target="../embeddings/oleObject81.bin"/><Relationship Id="rId4" Type="http://schemas.openxmlformats.org/officeDocument/2006/relationships/image" Target="../media/image78.wmf"/><Relationship Id="rId9" Type="http://schemas.openxmlformats.org/officeDocument/2006/relationships/oleObject" Target="../embeddings/oleObject76.bin"/><Relationship Id="rId14" Type="http://schemas.openxmlformats.org/officeDocument/2006/relationships/image" Target="../media/image83.wmf"/><Relationship Id="rId22" Type="http://schemas.openxmlformats.org/officeDocument/2006/relationships/image" Target="../media/image71.wmf"/><Relationship Id="rId27" Type="http://schemas.openxmlformats.org/officeDocument/2006/relationships/oleObject" Target="../embeddings/oleObject85.bin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control" Target="../activeX/activeX1.xml"/><Relationship Id="rId1" Type="http://schemas.openxmlformats.org/officeDocument/2006/relationships/vmlDrawing" Target="../drawings/vmlDrawing12.vml"/><Relationship Id="rId4" Type="http://schemas.openxmlformats.org/officeDocument/2006/relationships/image" Target="../media/image8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wmf"/><Relationship Id="rId13" Type="http://schemas.openxmlformats.org/officeDocument/2006/relationships/image" Target="../media/image94.wmf"/><Relationship Id="rId3" Type="http://schemas.openxmlformats.org/officeDocument/2006/relationships/oleObject" Target="../embeddings/oleObject86.bin"/><Relationship Id="rId7" Type="http://schemas.openxmlformats.org/officeDocument/2006/relationships/oleObject" Target="../embeddings/oleObject88.bin"/><Relationship Id="rId12" Type="http://schemas.openxmlformats.org/officeDocument/2006/relationships/oleObject" Target="../embeddings/oleObject90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91.wmf"/><Relationship Id="rId11" Type="http://schemas.openxmlformats.org/officeDocument/2006/relationships/image" Target="../media/image93.wmf"/><Relationship Id="rId5" Type="http://schemas.openxmlformats.org/officeDocument/2006/relationships/oleObject" Target="../embeddings/oleObject87.bin"/><Relationship Id="rId15" Type="http://schemas.openxmlformats.org/officeDocument/2006/relationships/image" Target="../media/image95.wmf"/><Relationship Id="rId10" Type="http://schemas.openxmlformats.org/officeDocument/2006/relationships/oleObject" Target="../embeddings/oleObject89.bin"/><Relationship Id="rId4" Type="http://schemas.openxmlformats.org/officeDocument/2006/relationships/image" Target="../media/image90.wmf"/><Relationship Id="rId9" Type="http://schemas.openxmlformats.org/officeDocument/2006/relationships/hyperlink" Target="S_material/Video/Mech_06.rm" TargetMode="External"/><Relationship Id="rId14" Type="http://schemas.openxmlformats.org/officeDocument/2006/relationships/oleObject" Target="../embeddings/oleObject91.bin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wmf"/><Relationship Id="rId13" Type="http://schemas.openxmlformats.org/officeDocument/2006/relationships/oleObject" Target="../embeddings/oleObject97.bin"/><Relationship Id="rId3" Type="http://schemas.openxmlformats.org/officeDocument/2006/relationships/oleObject" Target="../embeddings/oleObject92.bin"/><Relationship Id="rId7" Type="http://schemas.openxmlformats.org/officeDocument/2006/relationships/oleObject" Target="../embeddings/oleObject94.bin"/><Relationship Id="rId12" Type="http://schemas.openxmlformats.org/officeDocument/2006/relationships/image" Target="../media/image100.wmf"/><Relationship Id="rId17" Type="http://schemas.openxmlformats.org/officeDocument/2006/relationships/image" Target="../media/image102.wmf"/><Relationship Id="rId2" Type="http://schemas.openxmlformats.org/officeDocument/2006/relationships/slideLayout" Target="../slideLayouts/slideLayout7.xml"/><Relationship Id="rId16" Type="http://schemas.openxmlformats.org/officeDocument/2006/relationships/oleObject" Target="../embeddings/oleObject99.bin"/><Relationship Id="rId1" Type="http://schemas.openxmlformats.org/officeDocument/2006/relationships/vmlDrawing" Target="../drawings/vmlDrawing14.vml"/><Relationship Id="rId6" Type="http://schemas.openxmlformats.org/officeDocument/2006/relationships/image" Target="../media/image97.wmf"/><Relationship Id="rId11" Type="http://schemas.openxmlformats.org/officeDocument/2006/relationships/oleObject" Target="../embeddings/oleObject96.bin"/><Relationship Id="rId5" Type="http://schemas.openxmlformats.org/officeDocument/2006/relationships/oleObject" Target="../embeddings/oleObject93.bin"/><Relationship Id="rId15" Type="http://schemas.openxmlformats.org/officeDocument/2006/relationships/oleObject" Target="../embeddings/oleObject98.bin"/><Relationship Id="rId10" Type="http://schemas.openxmlformats.org/officeDocument/2006/relationships/image" Target="../media/image99.wmf"/><Relationship Id="rId4" Type="http://schemas.openxmlformats.org/officeDocument/2006/relationships/image" Target="../media/image96.wmf"/><Relationship Id="rId9" Type="http://schemas.openxmlformats.org/officeDocument/2006/relationships/oleObject" Target="../embeddings/oleObject95.bin"/><Relationship Id="rId14" Type="http://schemas.openxmlformats.org/officeDocument/2006/relationships/image" Target="../media/image101.wm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wmf"/><Relationship Id="rId13" Type="http://schemas.openxmlformats.org/officeDocument/2006/relationships/oleObject" Target="../embeddings/oleObject105.bin"/><Relationship Id="rId18" Type="http://schemas.openxmlformats.org/officeDocument/2006/relationships/image" Target="../media/image101.wmf"/><Relationship Id="rId3" Type="http://schemas.openxmlformats.org/officeDocument/2006/relationships/oleObject" Target="../embeddings/oleObject100.bin"/><Relationship Id="rId7" Type="http://schemas.openxmlformats.org/officeDocument/2006/relationships/oleObject" Target="../embeddings/oleObject102.bin"/><Relationship Id="rId12" Type="http://schemas.openxmlformats.org/officeDocument/2006/relationships/image" Target="../media/image98.wmf"/><Relationship Id="rId17" Type="http://schemas.openxmlformats.org/officeDocument/2006/relationships/oleObject" Target="../embeddings/oleObject107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00.wmf"/><Relationship Id="rId1" Type="http://schemas.openxmlformats.org/officeDocument/2006/relationships/vmlDrawing" Target="../drawings/vmlDrawing15.vml"/><Relationship Id="rId6" Type="http://schemas.openxmlformats.org/officeDocument/2006/relationships/image" Target="../media/image104.wmf"/><Relationship Id="rId11" Type="http://schemas.openxmlformats.org/officeDocument/2006/relationships/oleObject" Target="../embeddings/oleObject104.bin"/><Relationship Id="rId5" Type="http://schemas.openxmlformats.org/officeDocument/2006/relationships/oleObject" Target="../embeddings/oleObject101.bin"/><Relationship Id="rId15" Type="http://schemas.openxmlformats.org/officeDocument/2006/relationships/oleObject" Target="../embeddings/oleObject106.bin"/><Relationship Id="rId10" Type="http://schemas.openxmlformats.org/officeDocument/2006/relationships/image" Target="../media/image97.wmf"/><Relationship Id="rId4" Type="http://schemas.openxmlformats.org/officeDocument/2006/relationships/image" Target="../media/image103.wmf"/><Relationship Id="rId9" Type="http://schemas.openxmlformats.org/officeDocument/2006/relationships/oleObject" Target="../embeddings/oleObject103.bin"/><Relationship Id="rId14" Type="http://schemas.openxmlformats.org/officeDocument/2006/relationships/image" Target="../media/image99.w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image" Target="../media/image2.wmf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wmf"/><Relationship Id="rId3" Type="http://schemas.openxmlformats.org/officeDocument/2006/relationships/oleObject" Target="../embeddings/oleObject108.bin"/><Relationship Id="rId7" Type="http://schemas.openxmlformats.org/officeDocument/2006/relationships/oleObject" Target="../embeddings/oleObject110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104.wmf"/><Relationship Id="rId5" Type="http://schemas.openxmlformats.org/officeDocument/2006/relationships/oleObject" Target="../embeddings/oleObject109.bin"/><Relationship Id="rId4" Type="http://schemas.openxmlformats.org/officeDocument/2006/relationships/image" Target="../media/image105.w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7.vml"/><Relationship Id="rId6" Type="http://schemas.openxmlformats.org/officeDocument/2006/relationships/image" Target="../media/image107.wmf"/><Relationship Id="rId5" Type="http://schemas.openxmlformats.org/officeDocument/2006/relationships/oleObject" Target="../embeddings/oleObject112.bin"/><Relationship Id="rId4" Type="http://schemas.openxmlformats.org/officeDocument/2006/relationships/image" Target="../media/image105.wm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emf"/><Relationship Id="rId13" Type="http://schemas.openxmlformats.org/officeDocument/2006/relationships/oleObject" Target="../embeddings/oleObject118.bin"/><Relationship Id="rId18" Type="http://schemas.openxmlformats.org/officeDocument/2006/relationships/image" Target="../media/image115.emf"/><Relationship Id="rId26" Type="http://schemas.openxmlformats.org/officeDocument/2006/relationships/image" Target="../media/image119.emf"/><Relationship Id="rId3" Type="http://schemas.openxmlformats.org/officeDocument/2006/relationships/oleObject" Target="../embeddings/oleObject113.bin"/><Relationship Id="rId21" Type="http://schemas.openxmlformats.org/officeDocument/2006/relationships/oleObject" Target="../embeddings/oleObject122.bin"/><Relationship Id="rId7" Type="http://schemas.openxmlformats.org/officeDocument/2006/relationships/oleObject" Target="../embeddings/oleObject115.bin"/><Relationship Id="rId12" Type="http://schemas.openxmlformats.org/officeDocument/2006/relationships/image" Target="../media/image112.emf"/><Relationship Id="rId17" Type="http://schemas.openxmlformats.org/officeDocument/2006/relationships/oleObject" Target="../embeddings/oleObject120.bin"/><Relationship Id="rId25" Type="http://schemas.openxmlformats.org/officeDocument/2006/relationships/oleObject" Target="../embeddings/oleObject124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14.emf"/><Relationship Id="rId20" Type="http://schemas.openxmlformats.org/officeDocument/2006/relationships/image" Target="../media/image116.emf"/><Relationship Id="rId1" Type="http://schemas.openxmlformats.org/officeDocument/2006/relationships/vmlDrawing" Target="../drawings/vmlDrawing18.vml"/><Relationship Id="rId6" Type="http://schemas.openxmlformats.org/officeDocument/2006/relationships/image" Target="../media/image109.emf"/><Relationship Id="rId11" Type="http://schemas.openxmlformats.org/officeDocument/2006/relationships/oleObject" Target="../embeddings/oleObject117.bin"/><Relationship Id="rId24" Type="http://schemas.openxmlformats.org/officeDocument/2006/relationships/image" Target="../media/image118.emf"/><Relationship Id="rId5" Type="http://schemas.openxmlformats.org/officeDocument/2006/relationships/oleObject" Target="../embeddings/oleObject114.bin"/><Relationship Id="rId15" Type="http://schemas.openxmlformats.org/officeDocument/2006/relationships/oleObject" Target="../embeddings/oleObject119.bin"/><Relationship Id="rId23" Type="http://schemas.openxmlformats.org/officeDocument/2006/relationships/oleObject" Target="../embeddings/oleObject123.bin"/><Relationship Id="rId10" Type="http://schemas.openxmlformats.org/officeDocument/2006/relationships/image" Target="../media/image111.emf"/><Relationship Id="rId19" Type="http://schemas.openxmlformats.org/officeDocument/2006/relationships/oleObject" Target="../embeddings/oleObject121.bin"/><Relationship Id="rId4" Type="http://schemas.openxmlformats.org/officeDocument/2006/relationships/image" Target="../media/image108.emf"/><Relationship Id="rId9" Type="http://schemas.openxmlformats.org/officeDocument/2006/relationships/oleObject" Target="../embeddings/oleObject116.bin"/><Relationship Id="rId14" Type="http://schemas.openxmlformats.org/officeDocument/2006/relationships/image" Target="../media/image113.emf"/><Relationship Id="rId22" Type="http://schemas.openxmlformats.org/officeDocument/2006/relationships/image" Target="../media/image117.emf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emf"/><Relationship Id="rId3" Type="http://schemas.openxmlformats.org/officeDocument/2006/relationships/oleObject" Target="../embeddings/oleObject125.bin"/><Relationship Id="rId7" Type="http://schemas.openxmlformats.org/officeDocument/2006/relationships/oleObject" Target="../embeddings/oleObject127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9.vml"/><Relationship Id="rId6" Type="http://schemas.openxmlformats.org/officeDocument/2006/relationships/image" Target="../media/image121.emf"/><Relationship Id="rId11" Type="http://schemas.openxmlformats.org/officeDocument/2006/relationships/slide" Target="slide47.xml"/><Relationship Id="rId5" Type="http://schemas.openxmlformats.org/officeDocument/2006/relationships/oleObject" Target="../embeddings/oleObject126.bin"/><Relationship Id="rId10" Type="http://schemas.openxmlformats.org/officeDocument/2006/relationships/image" Target="../media/image123.emf"/><Relationship Id="rId4" Type="http://schemas.openxmlformats.org/officeDocument/2006/relationships/image" Target="../media/image120.wmf"/><Relationship Id="rId9" Type="http://schemas.openxmlformats.org/officeDocument/2006/relationships/oleObject" Target="../embeddings/oleObject128.bin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control" Target="../activeX/activeX2.xml"/><Relationship Id="rId1" Type="http://schemas.openxmlformats.org/officeDocument/2006/relationships/vmlDrawing" Target="../drawings/vmlDrawing20.vml"/><Relationship Id="rId5" Type="http://schemas.openxmlformats.org/officeDocument/2006/relationships/image" Target="../media/image124.png"/><Relationship Id="rId4" Type="http://schemas.openxmlformats.org/officeDocument/2006/relationships/slide" Target="slide4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control" Target="../activeX/activeX3.xml"/><Relationship Id="rId1" Type="http://schemas.openxmlformats.org/officeDocument/2006/relationships/vmlDrawing" Target="../drawings/vmlDrawing21.vml"/><Relationship Id="rId5" Type="http://schemas.openxmlformats.org/officeDocument/2006/relationships/image" Target="../media/image125.png"/><Relationship Id="rId4" Type="http://schemas.openxmlformats.org/officeDocument/2006/relationships/slide" Target="slide45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31.bin"/><Relationship Id="rId13" Type="http://schemas.openxmlformats.org/officeDocument/2006/relationships/image" Target="../media/image130.wmf"/><Relationship Id="rId18" Type="http://schemas.openxmlformats.org/officeDocument/2006/relationships/oleObject" Target="../embeddings/oleObject136.bin"/><Relationship Id="rId26" Type="http://schemas.openxmlformats.org/officeDocument/2006/relationships/oleObject" Target="../embeddings/oleObject140.bin"/><Relationship Id="rId3" Type="http://schemas.openxmlformats.org/officeDocument/2006/relationships/notesSlide" Target="../notesSlides/notesSlide5.xml"/><Relationship Id="rId21" Type="http://schemas.openxmlformats.org/officeDocument/2006/relationships/image" Target="../media/image134.emf"/><Relationship Id="rId7" Type="http://schemas.openxmlformats.org/officeDocument/2006/relationships/image" Target="../media/image127.emf"/><Relationship Id="rId12" Type="http://schemas.openxmlformats.org/officeDocument/2006/relationships/oleObject" Target="../embeddings/oleObject133.bin"/><Relationship Id="rId17" Type="http://schemas.openxmlformats.org/officeDocument/2006/relationships/image" Target="../media/image132.emf"/><Relationship Id="rId25" Type="http://schemas.openxmlformats.org/officeDocument/2006/relationships/image" Target="../media/image136.emf"/><Relationship Id="rId2" Type="http://schemas.openxmlformats.org/officeDocument/2006/relationships/slideLayout" Target="../slideLayouts/slideLayout7.xml"/><Relationship Id="rId16" Type="http://schemas.openxmlformats.org/officeDocument/2006/relationships/oleObject" Target="../embeddings/oleObject135.bin"/><Relationship Id="rId20" Type="http://schemas.openxmlformats.org/officeDocument/2006/relationships/oleObject" Target="../embeddings/oleObject137.bin"/><Relationship Id="rId1" Type="http://schemas.openxmlformats.org/officeDocument/2006/relationships/vmlDrawing" Target="../drawings/vmlDrawing22.vml"/><Relationship Id="rId6" Type="http://schemas.openxmlformats.org/officeDocument/2006/relationships/oleObject" Target="../embeddings/oleObject130.bin"/><Relationship Id="rId11" Type="http://schemas.openxmlformats.org/officeDocument/2006/relationships/image" Target="../media/image129.wmf"/><Relationship Id="rId24" Type="http://schemas.openxmlformats.org/officeDocument/2006/relationships/oleObject" Target="../embeddings/oleObject139.bin"/><Relationship Id="rId5" Type="http://schemas.openxmlformats.org/officeDocument/2006/relationships/image" Target="../media/image126.emf"/><Relationship Id="rId15" Type="http://schemas.openxmlformats.org/officeDocument/2006/relationships/image" Target="../media/image131.wmf"/><Relationship Id="rId23" Type="http://schemas.openxmlformats.org/officeDocument/2006/relationships/image" Target="../media/image135.emf"/><Relationship Id="rId28" Type="http://schemas.openxmlformats.org/officeDocument/2006/relationships/oleObject" Target="../embeddings/oleObject141.bin"/><Relationship Id="rId10" Type="http://schemas.openxmlformats.org/officeDocument/2006/relationships/oleObject" Target="../embeddings/oleObject132.bin"/><Relationship Id="rId19" Type="http://schemas.openxmlformats.org/officeDocument/2006/relationships/image" Target="../media/image133.emf"/><Relationship Id="rId4" Type="http://schemas.openxmlformats.org/officeDocument/2006/relationships/oleObject" Target="../embeddings/oleObject129.bin"/><Relationship Id="rId9" Type="http://schemas.openxmlformats.org/officeDocument/2006/relationships/image" Target="../media/image128.wmf"/><Relationship Id="rId14" Type="http://schemas.openxmlformats.org/officeDocument/2006/relationships/oleObject" Target="../embeddings/oleObject134.bin"/><Relationship Id="rId22" Type="http://schemas.openxmlformats.org/officeDocument/2006/relationships/oleObject" Target="../embeddings/oleObject138.bin"/><Relationship Id="rId27" Type="http://schemas.openxmlformats.org/officeDocument/2006/relationships/image" Target="../media/image137.wmf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44.bin"/><Relationship Id="rId13" Type="http://schemas.openxmlformats.org/officeDocument/2006/relationships/image" Target="../media/image142.wmf"/><Relationship Id="rId18" Type="http://schemas.openxmlformats.org/officeDocument/2006/relationships/oleObject" Target="../embeddings/oleObject149.bin"/><Relationship Id="rId26" Type="http://schemas.openxmlformats.org/officeDocument/2006/relationships/oleObject" Target="../embeddings/oleObject153.bin"/><Relationship Id="rId3" Type="http://schemas.openxmlformats.org/officeDocument/2006/relationships/oleObject" Target="../embeddings/oleObject142.bin"/><Relationship Id="rId21" Type="http://schemas.openxmlformats.org/officeDocument/2006/relationships/image" Target="../media/image146.wmf"/><Relationship Id="rId7" Type="http://schemas.openxmlformats.org/officeDocument/2006/relationships/image" Target="../media/image150.gif"/><Relationship Id="rId12" Type="http://schemas.openxmlformats.org/officeDocument/2006/relationships/oleObject" Target="../embeddings/oleObject146.bin"/><Relationship Id="rId17" Type="http://schemas.openxmlformats.org/officeDocument/2006/relationships/image" Target="../media/image144.emf"/><Relationship Id="rId25" Type="http://schemas.openxmlformats.org/officeDocument/2006/relationships/image" Target="../media/image148.wmf"/><Relationship Id="rId2" Type="http://schemas.openxmlformats.org/officeDocument/2006/relationships/slideLayout" Target="../slideLayouts/slideLayout7.xml"/><Relationship Id="rId16" Type="http://schemas.openxmlformats.org/officeDocument/2006/relationships/oleObject" Target="../embeddings/oleObject148.bin"/><Relationship Id="rId20" Type="http://schemas.openxmlformats.org/officeDocument/2006/relationships/oleObject" Target="../embeddings/oleObject150.bin"/><Relationship Id="rId1" Type="http://schemas.openxmlformats.org/officeDocument/2006/relationships/vmlDrawing" Target="../drawings/vmlDrawing23.vml"/><Relationship Id="rId6" Type="http://schemas.openxmlformats.org/officeDocument/2006/relationships/image" Target="../media/image139.emf"/><Relationship Id="rId11" Type="http://schemas.openxmlformats.org/officeDocument/2006/relationships/image" Target="../media/image141.emf"/><Relationship Id="rId24" Type="http://schemas.openxmlformats.org/officeDocument/2006/relationships/oleObject" Target="../embeddings/oleObject152.bin"/><Relationship Id="rId5" Type="http://schemas.openxmlformats.org/officeDocument/2006/relationships/oleObject" Target="../embeddings/oleObject143.bin"/><Relationship Id="rId15" Type="http://schemas.openxmlformats.org/officeDocument/2006/relationships/image" Target="../media/image143.emf"/><Relationship Id="rId23" Type="http://schemas.openxmlformats.org/officeDocument/2006/relationships/image" Target="../media/image147.wmf"/><Relationship Id="rId10" Type="http://schemas.openxmlformats.org/officeDocument/2006/relationships/oleObject" Target="../embeddings/oleObject145.bin"/><Relationship Id="rId19" Type="http://schemas.openxmlformats.org/officeDocument/2006/relationships/image" Target="../media/image145.wmf"/><Relationship Id="rId4" Type="http://schemas.openxmlformats.org/officeDocument/2006/relationships/image" Target="../media/image138.emf"/><Relationship Id="rId9" Type="http://schemas.openxmlformats.org/officeDocument/2006/relationships/image" Target="../media/image140.emf"/><Relationship Id="rId14" Type="http://schemas.openxmlformats.org/officeDocument/2006/relationships/oleObject" Target="../embeddings/oleObject147.bin"/><Relationship Id="rId22" Type="http://schemas.openxmlformats.org/officeDocument/2006/relationships/oleObject" Target="../embeddings/oleObject151.bin"/><Relationship Id="rId27" Type="http://schemas.openxmlformats.org/officeDocument/2006/relationships/image" Target="../media/image149.wmf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jpeg"/><Relationship Id="rId13" Type="http://schemas.openxmlformats.org/officeDocument/2006/relationships/image" Target="../media/image154.emf"/><Relationship Id="rId3" Type="http://schemas.openxmlformats.org/officeDocument/2006/relationships/image" Target="../media/image155.jpeg"/><Relationship Id="rId7" Type="http://schemas.openxmlformats.org/officeDocument/2006/relationships/image" Target="../media/image152.emf"/><Relationship Id="rId12" Type="http://schemas.openxmlformats.org/officeDocument/2006/relationships/oleObject" Target="../embeddings/oleObject157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4.vml"/><Relationship Id="rId6" Type="http://schemas.openxmlformats.org/officeDocument/2006/relationships/oleObject" Target="../embeddings/oleObject155.bin"/><Relationship Id="rId11" Type="http://schemas.openxmlformats.org/officeDocument/2006/relationships/image" Target="../media/image153.emf"/><Relationship Id="rId5" Type="http://schemas.openxmlformats.org/officeDocument/2006/relationships/image" Target="../media/image151.emf"/><Relationship Id="rId10" Type="http://schemas.openxmlformats.org/officeDocument/2006/relationships/oleObject" Target="../embeddings/oleObject156.bin"/><Relationship Id="rId4" Type="http://schemas.openxmlformats.org/officeDocument/2006/relationships/oleObject" Target="../embeddings/oleObject154.bin"/><Relationship Id="rId9" Type="http://schemas.openxmlformats.org/officeDocument/2006/relationships/image" Target="../media/image15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jpeg"/><Relationship Id="rId2" Type="http://schemas.openxmlformats.org/officeDocument/2006/relationships/image" Target="../media/image15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0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13" Type="http://schemas.openxmlformats.org/officeDocument/2006/relationships/image" Target="../media/image8.wmf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5.wmf"/><Relationship Id="rId12" Type="http://schemas.openxmlformats.org/officeDocument/2006/relationships/oleObject" Target="../embeddings/oleObject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11" Type="http://schemas.openxmlformats.org/officeDocument/2006/relationships/image" Target="../media/image7.wmf"/><Relationship Id="rId5" Type="http://schemas.openxmlformats.org/officeDocument/2006/relationships/image" Target="../media/image4.wmf"/><Relationship Id="rId10" Type="http://schemas.openxmlformats.org/officeDocument/2006/relationships/oleObject" Target="../embeddings/oleObject4.bin"/><Relationship Id="rId4" Type="http://schemas.openxmlformats.org/officeDocument/2006/relationships/oleObject" Target="../embeddings/oleObject1.bin"/><Relationship Id="rId9" Type="http://schemas.openxmlformats.org/officeDocument/2006/relationships/image" Target="../media/image6.wmf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gif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control" Target="../activeX/activeX4.xml"/><Relationship Id="rId1" Type="http://schemas.openxmlformats.org/officeDocument/2006/relationships/vmlDrawing" Target="../drawings/vmlDrawing25.vml"/><Relationship Id="rId5" Type="http://schemas.openxmlformats.org/officeDocument/2006/relationships/image" Target="../media/image162.png"/><Relationship Id="rId4" Type="http://schemas.openxmlformats.org/officeDocument/2006/relationships/notesSlide" Target="../notesSlides/notesSlide6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wmf"/><Relationship Id="rId13" Type="http://schemas.openxmlformats.org/officeDocument/2006/relationships/oleObject" Target="../embeddings/oleObject163.bin"/><Relationship Id="rId3" Type="http://schemas.openxmlformats.org/officeDocument/2006/relationships/oleObject" Target="../embeddings/oleObject158.bin"/><Relationship Id="rId7" Type="http://schemas.openxmlformats.org/officeDocument/2006/relationships/oleObject" Target="../embeddings/oleObject160.bin"/><Relationship Id="rId12" Type="http://schemas.openxmlformats.org/officeDocument/2006/relationships/image" Target="../media/image167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6.vml"/><Relationship Id="rId6" Type="http://schemas.openxmlformats.org/officeDocument/2006/relationships/image" Target="../media/image164.emf"/><Relationship Id="rId11" Type="http://schemas.openxmlformats.org/officeDocument/2006/relationships/oleObject" Target="../embeddings/oleObject162.bin"/><Relationship Id="rId5" Type="http://schemas.openxmlformats.org/officeDocument/2006/relationships/oleObject" Target="../embeddings/oleObject159.bin"/><Relationship Id="rId10" Type="http://schemas.openxmlformats.org/officeDocument/2006/relationships/image" Target="../media/image166.emf"/><Relationship Id="rId4" Type="http://schemas.openxmlformats.org/officeDocument/2006/relationships/image" Target="../media/image163.emf"/><Relationship Id="rId9" Type="http://schemas.openxmlformats.org/officeDocument/2006/relationships/oleObject" Target="../embeddings/oleObject161.bin"/><Relationship Id="rId14" Type="http://schemas.openxmlformats.org/officeDocument/2006/relationships/image" Target="../media/image168.emf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.emf"/><Relationship Id="rId3" Type="http://schemas.openxmlformats.org/officeDocument/2006/relationships/oleObject" Target="../embeddings/oleObject164.bin"/><Relationship Id="rId7" Type="http://schemas.openxmlformats.org/officeDocument/2006/relationships/oleObject" Target="../embeddings/oleObject166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7.vml"/><Relationship Id="rId6" Type="http://schemas.openxmlformats.org/officeDocument/2006/relationships/image" Target="../media/image170.emf"/><Relationship Id="rId11" Type="http://schemas.openxmlformats.org/officeDocument/2006/relationships/image" Target="../media/image173.jpeg"/><Relationship Id="rId5" Type="http://schemas.openxmlformats.org/officeDocument/2006/relationships/oleObject" Target="../embeddings/oleObject165.bin"/><Relationship Id="rId10" Type="http://schemas.openxmlformats.org/officeDocument/2006/relationships/image" Target="../media/image172.emf"/><Relationship Id="rId4" Type="http://schemas.openxmlformats.org/officeDocument/2006/relationships/image" Target="../media/image169.emf"/><Relationship Id="rId9" Type="http://schemas.openxmlformats.org/officeDocument/2006/relationships/oleObject" Target="../embeddings/oleObject167.bin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70.bin"/><Relationship Id="rId13" Type="http://schemas.openxmlformats.org/officeDocument/2006/relationships/image" Target="../media/image178.wmf"/><Relationship Id="rId18" Type="http://schemas.openxmlformats.org/officeDocument/2006/relationships/oleObject" Target="../embeddings/oleObject175.bin"/><Relationship Id="rId3" Type="http://schemas.openxmlformats.org/officeDocument/2006/relationships/oleObject" Target="../embeddings/oleObject168.bin"/><Relationship Id="rId21" Type="http://schemas.openxmlformats.org/officeDocument/2006/relationships/image" Target="../media/image182.wmf"/><Relationship Id="rId7" Type="http://schemas.openxmlformats.org/officeDocument/2006/relationships/image" Target="../media/image175.wmf"/><Relationship Id="rId12" Type="http://schemas.openxmlformats.org/officeDocument/2006/relationships/oleObject" Target="../embeddings/oleObject172.bin"/><Relationship Id="rId17" Type="http://schemas.openxmlformats.org/officeDocument/2006/relationships/image" Target="../media/image180.wmf"/><Relationship Id="rId25" Type="http://schemas.openxmlformats.org/officeDocument/2006/relationships/image" Target="../media/image184.emf"/><Relationship Id="rId2" Type="http://schemas.openxmlformats.org/officeDocument/2006/relationships/slideLayout" Target="../slideLayouts/slideLayout7.xml"/><Relationship Id="rId16" Type="http://schemas.openxmlformats.org/officeDocument/2006/relationships/oleObject" Target="../embeddings/oleObject174.bin"/><Relationship Id="rId20" Type="http://schemas.openxmlformats.org/officeDocument/2006/relationships/oleObject" Target="../embeddings/oleObject176.bin"/><Relationship Id="rId1" Type="http://schemas.openxmlformats.org/officeDocument/2006/relationships/vmlDrawing" Target="../drawings/vmlDrawing28.vml"/><Relationship Id="rId6" Type="http://schemas.openxmlformats.org/officeDocument/2006/relationships/oleObject" Target="../embeddings/oleObject169.bin"/><Relationship Id="rId11" Type="http://schemas.openxmlformats.org/officeDocument/2006/relationships/image" Target="../media/image177.wmf"/><Relationship Id="rId24" Type="http://schemas.openxmlformats.org/officeDocument/2006/relationships/oleObject" Target="../embeddings/oleObject178.bin"/><Relationship Id="rId5" Type="http://schemas.openxmlformats.org/officeDocument/2006/relationships/image" Target="../media/image185.gif"/><Relationship Id="rId15" Type="http://schemas.openxmlformats.org/officeDocument/2006/relationships/image" Target="../media/image179.wmf"/><Relationship Id="rId23" Type="http://schemas.openxmlformats.org/officeDocument/2006/relationships/image" Target="../media/image183.emf"/><Relationship Id="rId10" Type="http://schemas.openxmlformats.org/officeDocument/2006/relationships/oleObject" Target="../embeddings/oleObject171.bin"/><Relationship Id="rId19" Type="http://schemas.openxmlformats.org/officeDocument/2006/relationships/image" Target="../media/image181.wmf"/><Relationship Id="rId4" Type="http://schemas.openxmlformats.org/officeDocument/2006/relationships/image" Target="../media/image174.emf"/><Relationship Id="rId9" Type="http://schemas.openxmlformats.org/officeDocument/2006/relationships/image" Target="../media/image176.wmf"/><Relationship Id="rId14" Type="http://schemas.openxmlformats.org/officeDocument/2006/relationships/oleObject" Target="../embeddings/oleObject173.bin"/><Relationship Id="rId22" Type="http://schemas.openxmlformats.org/officeDocument/2006/relationships/oleObject" Target="../embeddings/oleObject177.bin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6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184.bin"/><Relationship Id="rId18" Type="http://schemas.openxmlformats.org/officeDocument/2006/relationships/image" Target="../media/image194.wmf"/><Relationship Id="rId26" Type="http://schemas.openxmlformats.org/officeDocument/2006/relationships/image" Target="../media/image196.wmf"/><Relationship Id="rId39" Type="http://schemas.openxmlformats.org/officeDocument/2006/relationships/oleObject" Target="../embeddings/oleObject197.bin"/><Relationship Id="rId21" Type="http://schemas.openxmlformats.org/officeDocument/2006/relationships/oleObject" Target="../embeddings/oleObject188.bin"/><Relationship Id="rId34" Type="http://schemas.openxmlformats.org/officeDocument/2006/relationships/image" Target="../media/image197.wmf"/><Relationship Id="rId42" Type="http://schemas.openxmlformats.org/officeDocument/2006/relationships/image" Target="../media/image201.wmf"/><Relationship Id="rId47" Type="http://schemas.openxmlformats.org/officeDocument/2006/relationships/oleObject" Target="../embeddings/oleObject201.bin"/><Relationship Id="rId50" Type="http://schemas.openxmlformats.org/officeDocument/2006/relationships/image" Target="../media/image205.emf"/><Relationship Id="rId7" Type="http://schemas.openxmlformats.org/officeDocument/2006/relationships/oleObject" Target="../embeddings/oleObject181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93.emf"/><Relationship Id="rId29" Type="http://schemas.openxmlformats.org/officeDocument/2006/relationships/oleObject" Target="../embeddings/oleObject192.bin"/><Relationship Id="rId11" Type="http://schemas.openxmlformats.org/officeDocument/2006/relationships/oleObject" Target="../embeddings/oleObject183.bin"/><Relationship Id="rId24" Type="http://schemas.openxmlformats.org/officeDocument/2006/relationships/image" Target="../media/image195.emf"/><Relationship Id="rId32" Type="http://schemas.openxmlformats.org/officeDocument/2006/relationships/image" Target="../media/image27.wmf"/><Relationship Id="rId37" Type="http://schemas.openxmlformats.org/officeDocument/2006/relationships/oleObject" Target="../embeddings/oleObject196.bin"/><Relationship Id="rId40" Type="http://schemas.openxmlformats.org/officeDocument/2006/relationships/image" Target="../media/image200.emf"/><Relationship Id="rId45" Type="http://schemas.openxmlformats.org/officeDocument/2006/relationships/oleObject" Target="../embeddings/oleObject200.bin"/><Relationship Id="rId5" Type="http://schemas.openxmlformats.org/officeDocument/2006/relationships/oleObject" Target="../embeddings/oleObject180.bin"/><Relationship Id="rId15" Type="http://schemas.openxmlformats.org/officeDocument/2006/relationships/oleObject" Target="../embeddings/oleObject185.bin"/><Relationship Id="rId23" Type="http://schemas.openxmlformats.org/officeDocument/2006/relationships/oleObject" Target="../embeddings/oleObject189.bin"/><Relationship Id="rId28" Type="http://schemas.openxmlformats.org/officeDocument/2006/relationships/image" Target="../media/image25.wmf"/><Relationship Id="rId36" Type="http://schemas.openxmlformats.org/officeDocument/2006/relationships/image" Target="../media/image198.wmf"/><Relationship Id="rId49" Type="http://schemas.openxmlformats.org/officeDocument/2006/relationships/oleObject" Target="../embeddings/oleObject202.bin"/><Relationship Id="rId10" Type="http://schemas.openxmlformats.org/officeDocument/2006/relationships/image" Target="../media/image190.wmf"/><Relationship Id="rId19" Type="http://schemas.openxmlformats.org/officeDocument/2006/relationships/oleObject" Target="../embeddings/oleObject187.bin"/><Relationship Id="rId31" Type="http://schemas.openxmlformats.org/officeDocument/2006/relationships/oleObject" Target="../embeddings/oleObject193.bin"/><Relationship Id="rId44" Type="http://schemas.openxmlformats.org/officeDocument/2006/relationships/image" Target="../media/image202.wmf"/><Relationship Id="rId4" Type="http://schemas.openxmlformats.org/officeDocument/2006/relationships/image" Target="../media/image187.emf"/><Relationship Id="rId9" Type="http://schemas.openxmlformats.org/officeDocument/2006/relationships/oleObject" Target="../embeddings/oleObject182.bin"/><Relationship Id="rId14" Type="http://schemas.openxmlformats.org/officeDocument/2006/relationships/image" Target="../media/image192.wmf"/><Relationship Id="rId22" Type="http://schemas.openxmlformats.org/officeDocument/2006/relationships/image" Target="../media/image6.wmf"/><Relationship Id="rId27" Type="http://schemas.openxmlformats.org/officeDocument/2006/relationships/oleObject" Target="../embeddings/oleObject191.bin"/><Relationship Id="rId30" Type="http://schemas.openxmlformats.org/officeDocument/2006/relationships/image" Target="../media/image26.wmf"/><Relationship Id="rId35" Type="http://schemas.openxmlformats.org/officeDocument/2006/relationships/oleObject" Target="../embeddings/oleObject195.bin"/><Relationship Id="rId43" Type="http://schemas.openxmlformats.org/officeDocument/2006/relationships/oleObject" Target="../embeddings/oleObject199.bin"/><Relationship Id="rId48" Type="http://schemas.openxmlformats.org/officeDocument/2006/relationships/image" Target="../media/image204.emf"/><Relationship Id="rId8" Type="http://schemas.openxmlformats.org/officeDocument/2006/relationships/image" Target="../media/image189.emf"/><Relationship Id="rId3" Type="http://schemas.openxmlformats.org/officeDocument/2006/relationships/oleObject" Target="../embeddings/oleObject179.bin"/><Relationship Id="rId12" Type="http://schemas.openxmlformats.org/officeDocument/2006/relationships/image" Target="../media/image191.wmf"/><Relationship Id="rId17" Type="http://schemas.openxmlformats.org/officeDocument/2006/relationships/oleObject" Target="../embeddings/oleObject186.bin"/><Relationship Id="rId25" Type="http://schemas.openxmlformats.org/officeDocument/2006/relationships/oleObject" Target="../embeddings/oleObject190.bin"/><Relationship Id="rId33" Type="http://schemas.openxmlformats.org/officeDocument/2006/relationships/oleObject" Target="../embeddings/oleObject194.bin"/><Relationship Id="rId38" Type="http://schemas.openxmlformats.org/officeDocument/2006/relationships/image" Target="../media/image199.emf"/><Relationship Id="rId46" Type="http://schemas.openxmlformats.org/officeDocument/2006/relationships/image" Target="../media/image203.emf"/><Relationship Id="rId20" Type="http://schemas.openxmlformats.org/officeDocument/2006/relationships/image" Target="../media/image5.wmf"/><Relationship Id="rId41" Type="http://schemas.openxmlformats.org/officeDocument/2006/relationships/oleObject" Target="../embeddings/oleObject198.bin"/><Relationship Id="rId1" Type="http://schemas.openxmlformats.org/officeDocument/2006/relationships/vmlDrawing" Target="../drawings/vmlDrawing29.vml"/><Relationship Id="rId6" Type="http://schemas.openxmlformats.org/officeDocument/2006/relationships/image" Target="../media/image188.wmf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05.bin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207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0.vml"/><Relationship Id="rId6" Type="http://schemas.openxmlformats.org/officeDocument/2006/relationships/oleObject" Target="../embeddings/oleObject204.bin"/><Relationship Id="rId11" Type="http://schemas.openxmlformats.org/officeDocument/2006/relationships/image" Target="../media/image209.emf"/><Relationship Id="rId5" Type="http://schemas.openxmlformats.org/officeDocument/2006/relationships/image" Target="../media/image206.wmf"/><Relationship Id="rId10" Type="http://schemas.openxmlformats.org/officeDocument/2006/relationships/oleObject" Target="../embeddings/oleObject206.bin"/><Relationship Id="rId4" Type="http://schemas.openxmlformats.org/officeDocument/2006/relationships/oleObject" Target="../embeddings/oleObject203.bin"/><Relationship Id="rId9" Type="http://schemas.openxmlformats.org/officeDocument/2006/relationships/image" Target="../media/image208.wmf"/></Relationships>
</file>

<file path=ppt/slides/_rels/slide38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212.bin"/><Relationship Id="rId18" Type="http://schemas.openxmlformats.org/officeDocument/2006/relationships/image" Target="../media/image217.emf"/><Relationship Id="rId26" Type="http://schemas.openxmlformats.org/officeDocument/2006/relationships/image" Target="../media/image221.emf"/><Relationship Id="rId3" Type="http://schemas.openxmlformats.org/officeDocument/2006/relationships/oleObject" Target="../embeddings/oleObject207.bin"/><Relationship Id="rId21" Type="http://schemas.openxmlformats.org/officeDocument/2006/relationships/oleObject" Target="../embeddings/oleObject216.bin"/><Relationship Id="rId34" Type="http://schemas.openxmlformats.org/officeDocument/2006/relationships/image" Target="../media/image225.emf"/><Relationship Id="rId7" Type="http://schemas.openxmlformats.org/officeDocument/2006/relationships/oleObject" Target="../embeddings/oleObject209.bin"/><Relationship Id="rId12" Type="http://schemas.openxmlformats.org/officeDocument/2006/relationships/image" Target="../media/image214.emf"/><Relationship Id="rId17" Type="http://schemas.openxmlformats.org/officeDocument/2006/relationships/oleObject" Target="../embeddings/oleObject214.bin"/><Relationship Id="rId25" Type="http://schemas.openxmlformats.org/officeDocument/2006/relationships/oleObject" Target="../embeddings/oleObject218.bin"/><Relationship Id="rId33" Type="http://schemas.openxmlformats.org/officeDocument/2006/relationships/oleObject" Target="../embeddings/oleObject222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216.emf"/><Relationship Id="rId20" Type="http://schemas.openxmlformats.org/officeDocument/2006/relationships/image" Target="../media/image218.emf"/><Relationship Id="rId29" Type="http://schemas.openxmlformats.org/officeDocument/2006/relationships/oleObject" Target="../embeddings/oleObject220.bin"/><Relationship Id="rId1" Type="http://schemas.openxmlformats.org/officeDocument/2006/relationships/vmlDrawing" Target="../drawings/vmlDrawing31.vml"/><Relationship Id="rId6" Type="http://schemas.openxmlformats.org/officeDocument/2006/relationships/image" Target="../media/image211.emf"/><Relationship Id="rId11" Type="http://schemas.openxmlformats.org/officeDocument/2006/relationships/oleObject" Target="../embeddings/oleObject211.bin"/><Relationship Id="rId24" Type="http://schemas.openxmlformats.org/officeDocument/2006/relationships/image" Target="../media/image220.emf"/><Relationship Id="rId32" Type="http://schemas.openxmlformats.org/officeDocument/2006/relationships/image" Target="../media/image224.emf"/><Relationship Id="rId5" Type="http://schemas.openxmlformats.org/officeDocument/2006/relationships/oleObject" Target="../embeddings/oleObject208.bin"/><Relationship Id="rId15" Type="http://schemas.openxmlformats.org/officeDocument/2006/relationships/oleObject" Target="../embeddings/oleObject213.bin"/><Relationship Id="rId23" Type="http://schemas.openxmlformats.org/officeDocument/2006/relationships/oleObject" Target="../embeddings/oleObject217.bin"/><Relationship Id="rId28" Type="http://schemas.openxmlformats.org/officeDocument/2006/relationships/image" Target="../media/image222.emf"/><Relationship Id="rId10" Type="http://schemas.openxmlformats.org/officeDocument/2006/relationships/image" Target="../media/image213.emf"/><Relationship Id="rId19" Type="http://schemas.openxmlformats.org/officeDocument/2006/relationships/oleObject" Target="../embeddings/oleObject215.bin"/><Relationship Id="rId31" Type="http://schemas.openxmlformats.org/officeDocument/2006/relationships/oleObject" Target="../embeddings/oleObject221.bin"/><Relationship Id="rId4" Type="http://schemas.openxmlformats.org/officeDocument/2006/relationships/image" Target="../media/image210.wmf"/><Relationship Id="rId9" Type="http://schemas.openxmlformats.org/officeDocument/2006/relationships/oleObject" Target="../embeddings/oleObject210.bin"/><Relationship Id="rId14" Type="http://schemas.openxmlformats.org/officeDocument/2006/relationships/image" Target="../media/image215.emf"/><Relationship Id="rId22" Type="http://schemas.openxmlformats.org/officeDocument/2006/relationships/image" Target="../media/image219.emf"/><Relationship Id="rId27" Type="http://schemas.openxmlformats.org/officeDocument/2006/relationships/oleObject" Target="../embeddings/oleObject219.bin"/><Relationship Id="rId30" Type="http://schemas.openxmlformats.org/officeDocument/2006/relationships/image" Target="../media/image223.emf"/><Relationship Id="rId8" Type="http://schemas.openxmlformats.org/officeDocument/2006/relationships/image" Target="../media/image212.emf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8.emf"/><Relationship Id="rId3" Type="http://schemas.openxmlformats.org/officeDocument/2006/relationships/oleObject" Target="../embeddings/oleObject223.bin"/><Relationship Id="rId7" Type="http://schemas.openxmlformats.org/officeDocument/2006/relationships/oleObject" Target="../embeddings/oleObject225.bin"/><Relationship Id="rId12" Type="http://schemas.openxmlformats.org/officeDocument/2006/relationships/image" Target="../media/image230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2.vml"/><Relationship Id="rId6" Type="http://schemas.openxmlformats.org/officeDocument/2006/relationships/image" Target="../media/image227.emf"/><Relationship Id="rId11" Type="http://schemas.openxmlformats.org/officeDocument/2006/relationships/oleObject" Target="../embeddings/oleObject227.bin"/><Relationship Id="rId5" Type="http://schemas.openxmlformats.org/officeDocument/2006/relationships/oleObject" Target="../embeddings/oleObject224.bin"/><Relationship Id="rId10" Type="http://schemas.openxmlformats.org/officeDocument/2006/relationships/image" Target="../media/image229.emf"/><Relationship Id="rId4" Type="http://schemas.openxmlformats.org/officeDocument/2006/relationships/image" Target="../media/image226.emf"/><Relationship Id="rId9" Type="http://schemas.openxmlformats.org/officeDocument/2006/relationships/oleObject" Target="../embeddings/oleObject226.bin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.bin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10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7.bin"/><Relationship Id="rId5" Type="http://schemas.openxmlformats.org/officeDocument/2006/relationships/image" Target="../media/image9.wmf"/><Relationship Id="rId10" Type="http://schemas.openxmlformats.org/officeDocument/2006/relationships/image" Target="../media/image12.jpeg"/><Relationship Id="rId4" Type="http://schemas.openxmlformats.org/officeDocument/2006/relationships/oleObject" Target="../embeddings/oleObject6.bin"/><Relationship Id="rId9" Type="http://schemas.openxmlformats.org/officeDocument/2006/relationships/image" Target="../media/image11.wmf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3.emf"/><Relationship Id="rId13" Type="http://schemas.openxmlformats.org/officeDocument/2006/relationships/image" Target="../media/image236.jpeg"/><Relationship Id="rId3" Type="http://schemas.openxmlformats.org/officeDocument/2006/relationships/oleObject" Target="../embeddings/oleObject228.bin"/><Relationship Id="rId7" Type="http://schemas.openxmlformats.org/officeDocument/2006/relationships/oleObject" Target="../embeddings/oleObject230.bin"/><Relationship Id="rId12" Type="http://schemas.openxmlformats.org/officeDocument/2006/relationships/image" Target="../media/image235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3.vml"/><Relationship Id="rId6" Type="http://schemas.openxmlformats.org/officeDocument/2006/relationships/image" Target="../media/image232.emf"/><Relationship Id="rId11" Type="http://schemas.openxmlformats.org/officeDocument/2006/relationships/oleObject" Target="../embeddings/oleObject232.bin"/><Relationship Id="rId5" Type="http://schemas.openxmlformats.org/officeDocument/2006/relationships/oleObject" Target="../embeddings/oleObject229.bin"/><Relationship Id="rId10" Type="http://schemas.openxmlformats.org/officeDocument/2006/relationships/image" Target="../media/image234.emf"/><Relationship Id="rId4" Type="http://schemas.openxmlformats.org/officeDocument/2006/relationships/image" Target="../media/image231.emf"/><Relationship Id="rId9" Type="http://schemas.openxmlformats.org/officeDocument/2006/relationships/oleObject" Target="../embeddings/oleObject231.bin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9.emf"/><Relationship Id="rId3" Type="http://schemas.openxmlformats.org/officeDocument/2006/relationships/oleObject" Target="../embeddings/oleObject233.bin"/><Relationship Id="rId7" Type="http://schemas.openxmlformats.org/officeDocument/2006/relationships/oleObject" Target="../embeddings/oleObject23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4.vml"/><Relationship Id="rId6" Type="http://schemas.openxmlformats.org/officeDocument/2006/relationships/image" Target="../media/image238.emf"/><Relationship Id="rId5" Type="http://schemas.openxmlformats.org/officeDocument/2006/relationships/oleObject" Target="../embeddings/oleObject234.bin"/><Relationship Id="rId10" Type="http://schemas.openxmlformats.org/officeDocument/2006/relationships/image" Target="../media/image240.emf"/><Relationship Id="rId4" Type="http://schemas.openxmlformats.org/officeDocument/2006/relationships/image" Target="../media/image237.emf"/><Relationship Id="rId9" Type="http://schemas.openxmlformats.org/officeDocument/2006/relationships/oleObject" Target="../embeddings/oleObject236.bin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1.png"/><Relationship Id="rId13" Type="http://schemas.openxmlformats.org/officeDocument/2006/relationships/oleObject" Target="../embeddings/oleObject241.bin"/><Relationship Id="rId18" Type="http://schemas.openxmlformats.org/officeDocument/2006/relationships/image" Target="../media/image247.wmf"/><Relationship Id="rId3" Type="http://schemas.openxmlformats.org/officeDocument/2006/relationships/oleObject" Target="../embeddings/oleObject237.bin"/><Relationship Id="rId21" Type="http://schemas.openxmlformats.org/officeDocument/2006/relationships/oleObject" Target="../embeddings/oleObject245.bin"/><Relationship Id="rId7" Type="http://schemas.openxmlformats.org/officeDocument/2006/relationships/image" Target="../media/image250.gif"/><Relationship Id="rId12" Type="http://schemas.openxmlformats.org/officeDocument/2006/relationships/image" Target="../media/image244.wmf"/><Relationship Id="rId17" Type="http://schemas.openxmlformats.org/officeDocument/2006/relationships/oleObject" Target="../embeddings/oleObject243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246.wmf"/><Relationship Id="rId20" Type="http://schemas.openxmlformats.org/officeDocument/2006/relationships/image" Target="../media/image248.emf"/><Relationship Id="rId1" Type="http://schemas.openxmlformats.org/officeDocument/2006/relationships/vmlDrawing" Target="../drawings/vmlDrawing35.vml"/><Relationship Id="rId6" Type="http://schemas.openxmlformats.org/officeDocument/2006/relationships/image" Target="../media/image242.wmf"/><Relationship Id="rId11" Type="http://schemas.openxmlformats.org/officeDocument/2006/relationships/oleObject" Target="../embeddings/oleObject240.bin"/><Relationship Id="rId5" Type="http://schemas.openxmlformats.org/officeDocument/2006/relationships/oleObject" Target="../embeddings/oleObject238.bin"/><Relationship Id="rId15" Type="http://schemas.openxmlformats.org/officeDocument/2006/relationships/oleObject" Target="../embeddings/oleObject242.bin"/><Relationship Id="rId10" Type="http://schemas.openxmlformats.org/officeDocument/2006/relationships/image" Target="../media/image243.wmf"/><Relationship Id="rId19" Type="http://schemas.openxmlformats.org/officeDocument/2006/relationships/oleObject" Target="../embeddings/oleObject244.bin"/><Relationship Id="rId4" Type="http://schemas.openxmlformats.org/officeDocument/2006/relationships/image" Target="../media/image241.wmf"/><Relationship Id="rId9" Type="http://schemas.openxmlformats.org/officeDocument/2006/relationships/oleObject" Target="../embeddings/oleObject239.bin"/><Relationship Id="rId14" Type="http://schemas.openxmlformats.org/officeDocument/2006/relationships/image" Target="../media/image245.wmf"/><Relationship Id="rId22" Type="http://schemas.openxmlformats.org/officeDocument/2006/relationships/image" Target="../media/image249.emf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4.wmf"/><Relationship Id="rId13" Type="http://schemas.openxmlformats.org/officeDocument/2006/relationships/oleObject" Target="../embeddings/oleObject251.bin"/><Relationship Id="rId18" Type="http://schemas.openxmlformats.org/officeDocument/2006/relationships/image" Target="../media/image258.wmf"/><Relationship Id="rId3" Type="http://schemas.openxmlformats.org/officeDocument/2006/relationships/oleObject" Target="../embeddings/oleObject246.bin"/><Relationship Id="rId21" Type="http://schemas.openxmlformats.org/officeDocument/2006/relationships/oleObject" Target="../embeddings/oleObject255.bin"/><Relationship Id="rId7" Type="http://schemas.openxmlformats.org/officeDocument/2006/relationships/oleObject" Target="../embeddings/oleObject248.bin"/><Relationship Id="rId12" Type="http://schemas.openxmlformats.org/officeDocument/2006/relationships/image" Target="../media/image256.wmf"/><Relationship Id="rId17" Type="http://schemas.openxmlformats.org/officeDocument/2006/relationships/oleObject" Target="../embeddings/oleObject253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245.wmf"/><Relationship Id="rId20" Type="http://schemas.openxmlformats.org/officeDocument/2006/relationships/image" Target="../media/image259.wmf"/><Relationship Id="rId1" Type="http://schemas.openxmlformats.org/officeDocument/2006/relationships/vmlDrawing" Target="../drawings/vmlDrawing36.vml"/><Relationship Id="rId6" Type="http://schemas.openxmlformats.org/officeDocument/2006/relationships/image" Target="../media/image253.wmf"/><Relationship Id="rId11" Type="http://schemas.openxmlformats.org/officeDocument/2006/relationships/oleObject" Target="../embeddings/oleObject250.bin"/><Relationship Id="rId5" Type="http://schemas.openxmlformats.org/officeDocument/2006/relationships/oleObject" Target="../embeddings/oleObject247.bin"/><Relationship Id="rId15" Type="http://schemas.openxmlformats.org/officeDocument/2006/relationships/oleObject" Target="../embeddings/oleObject252.bin"/><Relationship Id="rId10" Type="http://schemas.openxmlformats.org/officeDocument/2006/relationships/image" Target="../media/image255.wmf"/><Relationship Id="rId19" Type="http://schemas.openxmlformats.org/officeDocument/2006/relationships/oleObject" Target="../embeddings/oleObject254.bin"/><Relationship Id="rId4" Type="http://schemas.openxmlformats.org/officeDocument/2006/relationships/image" Target="../media/image252.wmf"/><Relationship Id="rId9" Type="http://schemas.openxmlformats.org/officeDocument/2006/relationships/oleObject" Target="../embeddings/oleObject249.bin"/><Relationship Id="rId14" Type="http://schemas.openxmlformats.org/officeDocument/2006/relationships/image" Target="../media/image257.wmf"/><Relationship Id="rId22" Type="http://schemas.openxmlformats.org/officeDocument/2006/relationships/image" Target="../media/image260.wmf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58.bin"/><Relationship Id="rId3" Type="http://schemas.openxmlformats.org/officeDocument/2006/relationships/oleObject" Target="../embeddings/oleObject256.bin"/><Relationship Id="rId7" Type="http://schemas.openxmlformats.org/officeDocument/2006/relationships/image" Target="../media/image264.gi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7.vml"/><Relationship Id="rId6" Type="http://schemas.openxmlformats.org/officeDocument/2006/relationships/image" Target="../media/image262.wmf"/><Relationship Id="rId5" Type="http://schemas.openxmlformats.org/officeDocument/2006/relationships/oleObject" Target="../embeddings/oleObject257.bin"/><Relationship Id="rId4" Type="http://schemas.openxmlformats.org/officeDocument/2006/relationships/image" Target="../media/image261.wmf"/><Relationship Id="rId9" Type="http://schemas.openxmlformats.org/officeDocument/2006/relationships/image" Target="../media/image263.wm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59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8.vml"/><Relationship Id="rId4" Type="http://schemas.openxmlformats.org/officeDocument/2006/relationships/image" Target="../media/image265.w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60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9.vml"/><Relationship Id="rId6" Type="http://schemas.openxmlformats.org/officeDocument/2006/relationships/image" Target="../media/image267.wmf"/><Relationship Id="rId5" Type="http://schemas.openxmlformats.org/officeDocument/2006/relationships/oleObject" Target="../embeddings/oleObject261.bin"/><Relationship Id="rId4" Type="http://schemas.openxmlformats.org/officeDocument/2006/relationships/image" Target="../media/image266.w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13" Type="http://schemas.openxmlformats.org/officeDocument/2006/relationships/oleObject" Target="../embeddings/oleObject13.bin"/><Relationship Id="rId18" Type="http://schemas.openxmlformats.org/officeDocument/2006/relationships/oleObject" Target="../embeddings/oleObject15.bin"/><Relationship Id="rId3" Type="http://schemas.openxmlformats.org/officeDocument/2006/relationships/notesSlide" Target="../notesSlides/notesSlide3.xml"/><Relationship Id="rId21" Type="http://schemas.openxmlformats.org/officeDocument/2006/relationships/oleObject" Target="../embeddings/oleObject16.bin"/><Relationship Id="rId7" Type="http://schemas.openxmlformats.org/officeDocument/2006/relationships/image" Target="../media/image14.wmf"/><Relationship Id="rId12" Type="http://schemas.openxmlformats.org/officeDocument/2006/relationships/image" Target="../media/image16.wmf"/><Relationship Id="rId17" Type="http://schemas.openxmlformats.org/officeDocument/2006/relationships/hyperlink" Target="&#25670;&#29699;&#36816;&#21160;.phy3d" TargetMode="External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8.wmf"/><Relationship Id="rId20" Type="http://schemas.openxmlformats.org/officeDocument/2006/relationships/image" Target="../media/image23.jpeg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10.bin"/><Relationship Id="rId11" Type="http://schemas.openxmlformats.org/officeDocument/2006/relationships/oleObject" Target="../embeddings/oleObject12.bin"/><Relationship Id="rId24" Type="http://schemas.openxmlformats.org/officeDocument/2006/relationships/image" Target="../media/image21.emf"/><Relationship Id="rId5" Type="http://schemas.openxmlformats.org/officeDocument/2006/relationships/image" Target="../media/image13.emf"/><Relationship Id="rId15" Type="http://schemas.openxmlformats.org/officeDocument/2006/relationships/oleObject" Target="../embeddings/oleObject14.bin"/><Relationship Id="rId23" Type="http://schemas.openxmlformats.org/officeDocument/2006/relationships/oleObject" Target="../embeddings/oleObject17.bin"/><Relationship Id="rId10" Type="http://schemas.openxmlformats.org/officeDocument/2006/relationships/image" Target="../media/image15.wmf"/><Relationship Id="rId19" Type="http://schemas.openxmlformats.org/officeDocument/2006/relationships/image" Target="../media/image19.wmf"/><Relationship Id="rId4" Type="http://schemas.openxmlformats.org/officeDocument/2006/relationships/oleObject" Target="../embeddings/oleObject9.bin"/><Relationship Id="rId9" Type="http://schemas.openxmlformats.org/officeDocument/2006/relationships/oleObject" Target="../embeddings/oleObject11.bin"/><Relationship Id="rId14" Type="http://schemas.openxmlformats.org/officeDocument/2006/relationships/image" Target="../media/image17.wmf"/><Relationship Id="rId22" Type="http://schemas.openxmlformats.org/officeDocument/2006/relationships/image" Target="../media/image20.emf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8.wmf"/><Relationship Id="rId18" Type="http://schemas.openxmlformats.org/officeDocument/2006/relationships/oleObject" Target="../embeddings/oleObject25.bin"/><Relationship Id="rId26" Type="http://schemas.openxmlformats.org/officeDocument/2006/relationships/oleObject" Target="../embeddings/oleObject29.bin"/><Relationship Id="rId39" Type="http://schemas.openxmlformats.org/officeDocument/2006/relationships/image" Target="../media/image41.wmf"/><Relationship Id="rId21" Type="http://schemas.openxmlformats.org/officeDocument/2006/relationships/image" Target="../media/image32.wmf"/><Relationship Id="rId34" Type="http://schemas.openxmlformats.org/officeDocument/2006/relationships/oleObject" Target="../embeddings/oleObject33.bin"/><Relationship Id="rId7" Type="http://schemas.openxmlformats.org/officeDocument/2006/relationships/image" Target="../media/image25.wmf"/><Relationship Id="rId2" Type="http://schemas.openxmlformats.org/officeDocument/2006/relationships/slideLayout" Target="../slideLayouts/slideLayout7.xml"/><Relationship Id="rId16" Type="http://schemas.openxmlformats.org/officeDocument/2006/relationships/oleObject" Target="../embeddings/oleObject24.bin"/><Relationship Id="rId20" Type="http://schemas.openxmlformats.org/officeDocument/2006/relationships/oleObject" Target="../embeddings/oleObject26.bin"/><Relationship Id="rId29" Type="http://schemas.openxmlformats.org/officeDocument/2006/relationships/image" Target="../media/image36.emf"/><Relationship Id="rId41" Type="http://schemas.openxmlformats.org/officeDocument/2006/relationships/image" Target="../media/image42.wmf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19.bin"/><Relationship Id="rId11" Type="http://schemas.openxmlformats.org/officeDocument/2006/relationships/image" Target="../media/image27.wmf"/><Relationship Id="rId24" Type="http://schemas.openxmlformats.org/officeDocument/2006/relationships/oleObject" Target="../embeddings/oleObject28.bin"/><Relationship Id="rId32" Type="http://schemas.openxmlformats.org/officeDocument/2006/relationships/oleObject" Target="../embeddings/oleObject32.bin"/><Relationship Id="rId37" Type="http://schemas.openxmlformats.org/officeDocument/2006/relationships/image" Target="../media/image40.wmf"/><Relationship Id="rId40" Type="http://schemas.openxmlformats.org/officeDocument/2006/relationships/oleObject" Target="../embeddings/oleObject36.bin"/><Relationship Id="rId5" Type="http://schemas.openxmlformats.org/officeDocument/2006/relationships/image" Target="../media/image24.wmf"/><Relationship Id="rId15" Type="http://schemas.openxmlformats.org/officeDocument/2006/relationships/image" Target="../media/image29.wmf"/><Relationship Id="rId23" Type="http://schemas.openxmlformats.org/officeDocument/2006/relationships/image" Target="../media/image33.wmf"/><Relationship Id="rId28" Type="http://schemas.openxmlformats.org/officeDocument/2006/relationships/oleObject" Target="../embeddings/oleObject30.bin"/><Relationship Id="rId36" Type="http://schemas.openxmlformats.org/officeDocument/2006/relationships/oleObject" Target="../embeddings/oleObject34.bin"/><Relationship Id="rId10" Type="http://schemas.openxmlformats.org/officeDocument/2006/relationships/oleObject" Target="../embeddings/oleObject21.bin"/><Relationship Id="rId19" Type="http://schemas.openxmlformats.org/officeDocument/2006/relationships/image" Target="../media/image31.emf"/><Relationship Id="rId31" Type="http://schemas.openxmlformats.org/officeDocument/2006/relationships/image" Target="../media/image37.wmf"/><Relationship Id="rId4" Type="http://schemas.openxmlformats.org/officeDocument/2006/relationships/oleObject" Target="../embeddings/oleObject18.bin"/><Relationship Id="rId9" Type="http://schemas.openxmlformats.org/officeDocument/2006/relationships/image" Target="../media/image26.wmf"/><Relationship Id="rId14" Type="http://schemas.openxmlformats.org/officeDocument/2006/relationships/oleObject" Target="../embeddings/oleObject23.bin"/><Relationship Id="rId22" Type="http://schemas.openxmlformats.org/officeDocument/2006/relationships/oleObject" Target="../embeddings/oleObject27.bin"/><Relationship Id="rId27" Type="http://schemas.openxmlformats.org/officeDocument/2006/relationships/image" Target="../media/image35.emf"/><Relationship Id="rId30" Type="http://schemas.openxmlformats.org/officeDocument/2006/relationships/oleObject" Target="../embeddings/oleObject31.bin"/><Relationship Id="rId35" Type="http://schemas.openxmlformats.org/officeDocument/2006/relationships/image" Target="../media/image39.wmf"/><Relationship Id="rId8" Type="http://schemas.openxmlformats.org/officeDocument/2006/relationships/oleObject" Target="../embeddings/oleObject20.bin"/><Relationship Id="rId3" Type="http://schemas.openxmlformats.org/officeDocument/2006/relationships/notesSlide" Target="../notesSlides/notesSlide4.xml"/><Relationship Id="rId12" Type="http://schemas.openxmlformats.org/officeDocument/2006/relationships/oleObject" Target="../embeddings/oleObject22.bin"/><Relationship Id="rId17" Type="http://schemas.openxmlformats.org/officeDocument/2006/relationships/image" Target="../media/image30.emf"/><Relationship Id="rId25" Type="http://schemas.openxmlformats.org/officeDocument/2006/relationships/image" Target="../media/image34.emf"/><Relationship Id="rId33" Type="http://schemas.openxmlformats.org/officeDocument/2006/relationships/image" Target="../media/image38.wmf"/><Relationship Id="rId38" Type="http://schemas.openxmlformats.org/officeDocument/2006/relationships/oleObject" Target="../embeddings/oleObject35.bin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wmf"/><Relationship Id="rId3" Type="http://schemas.openxmlformats.org/officeDocument/2006/relationships/oleObject" Target="../embeddings/oleObject37.bin"/><Relationship Id="rId7" Type="http://schemas.openxmlformats.org/officeDocument/2006/relationships/oleObject" Target="../embeddings/oleObject39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44.emf"/><Relationship Id="rId5" Type="http://schemas.openxmlformats.org/officeDocument/2006/relationships/oleObject" Target="../embeddings/oleObject38.bin"/><Relationship Id="rId4" Type="http://schemas.openxmlformats.org/officeDocument/2006/relationships/image" Target="../media/image43.w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emf"/><Relationship Id="rId3" Type="http://schemas.openxmlformats.org/officeDocument/2006/relationships/oleObject" Target="../embeddings/oleObject40.bin"/><Relationship Id="rId7" Type="http://schemas.openxmlformats.org/officeDocument/2006/relationships/oleObject" Target="../embeddings/oleObject4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47.emf"/><Relationship Id="rId5" Type="http://schemas.openxmlformats.org/officeDocument/2006/relationships/oleObject" Target="../embeddings/oleObject41.bin"/><Relationship Id="rId10" Type="http://schemas.openxmlformats.org/officeDocument/2006/relationships/image" Target="../media/image49.emf"/><Relationship Id="rId4" Type="http://schemas.openxmlformats.org/officeDocument/2006/relationships/image" Target="../media/image46.emf"/><Relationship Id="rId9" Type="http://schemas.openxmlformats.org/officeDocument/2006/relationships/oleObject" Target="../embeddings/oleObject43.bin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emf"/><Relationship Id="rId3" Type="http://schemas.openxmlformats.org/officeDocument/2006/relationships/oleObject" Target="../embeddings/oleObject44.bin"/><Relationship Id="rId7" Type="http://schemas.openxmlformats.org/officeDocument/2006/relationships/oleObject" Target="../embeddings/oleObject46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51.wmf"/><Relationship Id="rId5" Type="http://schemas.openxmlformats.org/officeDocument/2006/relationships/oleObject" Target="../embeddings/oleObject45.bin"/><Relationship Id="rId4" Type="http://schemas.openxmlformats.org/officeDocument/2006/relationships/image" Target="../media/image50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48" name="Text Box 8"/>
          <p:cNvSpPr txBox="1">
            <a:spLocks noChangeArrowheads="1"/>
          </p:cNvSpPr>
          <p:nvPr/>
        </p:nvSpPr>
        <p:spPr bwMode="auto">
          <a:xfrm>
            <a:off x="755650" y="620688"/>
            <a:ext cx="72009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kumimoji="1" lang="zh-CN" altLang="en-US" sz="3600" b="1" dirty="0">
                <a:solidFill>
                  <a:srgbClr val="CC0000"/>
                </a:solidFill>
                <a:latin typeface="+mn-ea"/>
              </a:rPr>
              <a:t>第</a:t>
            </a:r>
            <a:r>
              <a:rPr kumimoji="1" lang="en-US" altLang="zh-CN" sz="3600" b="1" dirty="0">
                <a:solidFill>
                  <a:srgbClr val="CC0000"/>
                </a:solidFill>
                <a:latin typeface="+mn-ea"/>
              </a:rPr>
              <a:t>2</a:t>
            </a:r>
            <a:r>
              <a:rPr kumimoji="1" lang="zh-CN" altLang="en-US" sz="3600" b="1" dirty="0">
                <a:solidFill>
                  <a:srgbClr val="CC0000"/>
                </a:solidFill>
                <a:latin typeface="+mn-ea"/>
              </a:rPr>
              <a:t>章   质点动力学</a:t>
            </a:r>
          </a:p>
        </p:txBody>
      </p:sp>
      <p:sp>
        <p:nvSpPr>
          <p:cNvPr id="76803" name="Text Box 9"/>
          <p:cNvSpPr txBox="1">
            <a:spLocks noChangeArrowheads="1"/>
          </p:cNvSpPr>
          <p:nvPr/>
        </p:nvSpPr>
        <p:spPr bwMode="auto">
          <a:xfrm>
            <a:off x="323850" y="1382307"/>
            <a:ext cx="8569325" cy="927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" rIns="18000">
            <a:spAutoFit/>
          </a:bodyPr>
          <a:lstStyle>
            <a:lvl1pPr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1pPr>
            <a:lvl2pPr marL="742950" indent="-28575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2pPr>
            <a:lvl3pPr marL="11430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3pPr>
            <a:lvl4pPr marL="16002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4pPr>
            <a:lvl5pPr marL="20574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9pPr>
          </a:lstStyle>
          <a:p>
            <a:pPr eaLnBrk="1" hangingPunct="1">
              <a:lnSpc>
                <a:spcPct val="105000"/>
              </a:lnSpc>
            </a:pPr>
            <a:r>
              <a:rPr lang="zh-CN" altLang="en-US" dirty="0">
                <a:latin typeface="+mn-ea"/>
                <a:ea typeface="+mn-ea"/>
              </a:rPr>
              <a:t>    </a:t>
            </a:r>
            <a:r>
              <a:rPr lang="zh-CN" altLang="en-US" dirty="0">
                <a:solidFill>
                  <a:srgbClr val="0000FF"/>
                </a:solidFill>
                <a:latin typeface="+mn-ea"/>
                <a:ea typeface="+mn-ea"/>
              </a:rPr>
              <a:t>质点动力学的任务</a:t>
            </a:r>
            <a:r>
              <a:rPr lang="en-US" altLang="zh-CN" dirty="0">
                <a:solidFill>
                  <a:srgbClr val="0000FF"/>
                </a:solidFill>
                <a:latin typeface="+mn-ea"/>
                <a:ea typeface="+mn-ea"/>
              </a:rPr>
              <a:t>: </a:t>
            </a:r>
            <a:r>
              <a:rPr lang="zh-CN" altLang="en-US" dirty="0">
                <a:latin typeface="+mn-ea"/>
                <a:ea typeface="+mn-ea"/>
              </a:rPr>
              <a:t>研究物体之间的相互作用</a:t>
            </a:r>
            <a:r>
              <a:rPr lang="en-US" altLang="zh-CN" dirty="0">
                <a:latin typeface="+mn-ea"/>
                <a:ea typeface="+mn-ea"/>
              </a:rPr>
              <a:t>, </a:t>
            </a:r>
            <a:r>
              <a:rPr lang="zh-CN" altLang="en-US" dirty="0">
                <a:latin typeface="+mn-ea"/>
                <a:ea typeface="+mn-ea"/>
              </a:rPr>
              <a:t>及这种相互作用引起的物体运动状态变化的规律</a:t>
            </a:r>
            <a:r>
              <a:rPr lang="en-US" altLang="zh-CN" dirty="0">
                <a:latin typeface="+mn-ea"/>
                <a:ea typeface="+mn-ea"/>
              </a:rPr>
              <a:t>.</a:t>
            </a:r>
          </a:p>
        </p:txBody>
      </p:sp>
      <p:sp>
        <p:nvSpPr>
          <p:cNvPr id="76804" name="Text Box 10"/>
          <p:cNvSpPr txBox="1">
            <a:spLocks noChangeArrowheads="1"/>
          </p:cNvSpPr>
          <p:nvPr/>
        </p:nvSpPr>
        <p:spPr bwMode="auto">
          <a:xfrm>
            <a:off x="358775" y="2276872"/>
            <a:ext cx="8534400" cy="927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" rIns="18000">
            <a:spAutoFit/>
          </a:bodyPr>
          <a:lstStyle>
            <a:lvl1pPr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1pPr>
            <a:lvl2pPr marL="742950" indent="-28575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2pPr>
            <a:lvl3pPr marL="11430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3pPr>
            <a:lvl4pPr marL="16002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4pPr>
            <a:lvl5pPr marL="20574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9pPr>
          </a:lstStyle>
          <a:p>
            <a:pPr eaLnBrk="1" hangingPunct="1">
              <a:lnSpc>
                <a:spcPct val="105000"/>
              </a:lnSpc>
            </a:pPr>
            <a:r>
              <a:rPr lang="zh-CN" altLang="en-US" dirty="0">
                <a:solidFill>
                  <a:srgbClr val="0000FF"/>
                </a:solidFill>
                <a:latin typeface="+mn-ea"/>
                <a:ea typeface="+mn-ea"/>
              </a:rPr>
              <a:t>    研究</a:t>
            </a:r>
            <a:r>
              <a:rPr lang="en-US" altLang="zh-CN" dirty="0">
                <a:solidFill>
                  <a:srgbClr val="0000FF"/>
                </a:solidFill>
                <a:latin typeface="+mn-ea"/>
                <a:ea typeface="+mn-ea"/>
              </a:rPr>
              <a:t>: </a:t>
            </a:r>
            <a:r>
              <a:rPr lang="zh-CN" altLang="en-US" dirty="0">
                <a:latin typeface="+mn-ea"/>
                <a:ea typeface="+mn-ea"/>
              </a:rPr>
              <a:t>引入动量、角动量、能量等基本概念</a:t>
            </a:r>
            <a:r>
              <a:rPr lang="en-US" altLang="zh-CN" dirty="0">
                <a:latin typeface="+mn-ea"/>
                <a:ea typeface="+mn-ea"/>
              </a:rPr>
              <a:t>,</a:t>
            </a:r>
            <a:r>
              <a:rPr lang="zh-CN" altLang="en-US" dirty="0">
                <a:latin typeface="+mn-ea"/>
                <a:ea typeface="+mn-ea"/>
              </a:rPr>
              <a:t>探讨与之相对应的守恒定律</a:t>
            </a:r>
            <a:r>
              <a:rPr lang="en-US" altLang="zh-CN" dirty="0">
                <a:latin typeface="+mn-ea"/>
                <a:ea typeface="+mn-ea"/>
              </a:rPr>
              <a:t>.</a:t>
            </a:r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755650" y="3068291"/>
            <a:ext cx="2189163" cy="1925638"/>
            <a:chOff x="476" y="1706"/>
            <a:chExt cx="1379" cy="1213"/>
          </a:xfrm>
        </p:grpSpPr>
        <p:sp>
          <p:nvSpPr>
            <p:cNvPr id="215052" name="AutoShape 12"/>
            <p:cNvSpPr>
              <a:spLocks noChangeArrowheads="1"/>
            </p:cNvSpPr>
            <p:nvPr/>
          </p:nvSpPr>
          <p:spPr bwMode="auto">
            <a:xfrm rot="5400000">
              <a:off x="846" y="2174"/>
              <a:ext cx="486" cy="227"/>
            </a:xfrm>
            <a:custGeom>
              <a:avLst/>
              <a:gdLst>
                <a:gd name="G0" fmla="+- 17311 0 0"/>
                <a:gd name="G1" fmla="+- 5447 0 0"/>
                <a:gd name="G2" fmla="+- 21600 0 5447"/>
                <a:gd name="G3" fmla="+- 10800 0 5447"/>
                <a:gd name="G4" fmla="+- 21600 0 17311"/>
                <a:gd name="G5" fmla="*/ G4 G3 10800"/>
                <a:gd name="G6" fmla="+- 21600 0 G5"/>
                <a:gd name="T0" fmla="*/ 17311 w 21600"/>
                <a:gd name="T1" fmla="*/ 0 h 21600"/>
                <a:gd name="T2" fmla="*/ 0 w 21600"/>
                <a:gd name="T3" fmla="*/ 10800 h 21600"/>
                <a:gd name="T4" fmla="*/ 17311 w 21600"/>
                <a:gd name="T5" fmla="*/ 21600 h 21600"/>
                <a:gd name="T6" fmla="*/ 21600 w 21600"/>
                <a:gd name="T7" fmla="*/ 10800 h 21600"/>
                <a:gd name="T8" fmla="*/ 17694720 60000 65536"/>
                <a:gd name="T9" fmla="*/ 11796480 60000 65536"/>
                <a:gd name="T10" fmla="*/ 5898240 60000 65536"/>
                <a:gd name="T11" fmla="*/ 0 60000 65536"/>
                <a:gd name="T12" fmla="*/ 3375 w 21600"/>
                <a:gd name="T13" fmla="*/ G1 h 21600"/>
                <a:gd name="T14" fmla="*/ G6 w 21600"/>
                <a:gd name="T15" fmla="*/ G2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7311" y="0"/>
                  </a:moveTo>
                  <a:lnTo>
                    <a:pt x="17311" y="5447"/>
                  </a:lnTo>
                  <a:lnTo>
                    <a:pt x="3375" y="5447"/>
                  </a:lnTo>
                  <a:lnTo>
                    <a:pt x="3375" y="16153"/>
                  </a:lnTo>
                  <a:lnTo>
                    <a:pt x="17311" y="16153"/>
                  </a:lnTo>
                  <a:lnTo>
                    <a:pt x="17311" y="21600"/>
                  </a:lnTo>
                  <a:lnTo>
                    <a:pt x="21600" y="10800"/>
                  </a:lnTo>
                  <a:close/>
                </a:path>
                <a:path w="21600" h="21600">
                  <a:moveTo>
                    <a:pt x="1350" y="5447"/>
                  </a:moveTo>
                  <a:lnTo>
                    <a:pt x="1350" y="16153"/>
                  </a:lnTo>
                  <a:lnTo>
                    <a:pt x="2700" y="16153"/>
                  </a:lnTo>
                  <a:lnTo>
                    <a:pt x="2700" y="5447"/>
                  </a:lnTo>
                  <a:close/>
                </a:path>
                <a:path w="21600" h="21600">
                  <a:moveTo>
                    <a:pt x="0" y="5447"/>
                  </a:moveTo>
                  <a:lnTo>
                    <a:pt x="0" y="16153"/>
                  </a:lnTo>
                  <a:lnTo>
                    <a:pt x="675" y="16153"/>
                  </a:lnTo>
                  <a:lnTo>
                    <a:pt x="675" y="5447"/>
                  </a:lnTo>
                  <a:close/>
                </a:path>
              </a:pathLst>
            </a:custGeom>
            <a:solidFill>
              <a:schemeClr val="accent1"/>
            </a:solidFill>
            <a:ln w="28575">
              <a:solidFill>
                <a:srgbClr val="CC0000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+mn-ea"/>
              </a:endParaRPr>
            </a:p>
          </p:txBody>
        </p:sp>
        <p:sp>
          <p:nvSpPr>
            <p:cNvPr id="76814" name="Text Box 13"/>
            <p:cNvSpPr txBox="1">
              <a:spLocks noChangeArrowheads="1"/>
            </p:cNvSpPr>
            <p:nvPr/>
          </p:nvSpPr>
          <p:spPr bwMode="auto">
            <a:xfrm>
              <a:off x="476" y="1706"/>
              <a:ext cx="1361" cy="3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1pPr>
              <a:lvl2pPr marL="742950" indent="-28575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2pPr>
              <a:lvl3pPr marL="11430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3pPr>
              <a:lvl4pPr marL="16002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4pPr>
              <a:lvl5pPr marL="20574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zh-CN" altLang="en-US" dirty="0">
                  <a:latin typeface="+mn-ea"/>
                  <a:ea typeface="+mn-ea"/>
                </a:rPr>
                <a:t>运动的描述</a:t>
              </a:r>
              <a:endParaRPr kumimoji="1" lang="zh-CN" altLang="en-US" dirty="0">
                <a:solidFill>
                  <a:schemeClr val="accent2"/>
                </a:solidFill>
                <a:latin typeface="+mn-ea"/>
                <a:ea typeface="+mn-ea"/>
              </a:endParaRPr>
            </a:p>
          </p:txBody>
        </p:sp>
        <p:sp>
          <p:nvSpPr>
            <p:cNvPr id="76815" name="Text Box 14"/>
            <p:cNvSpPr txBox="1">
              <a:spLocks noChangeArrowheads="1"/>
            </p:cNvSpPr>
            <p:nvPr/>
          </p:nvSpPr>
          <p:spPr bwMode="auto">
            <a:xfrm>
              <a:off x="549" y="2611"/>
              <a:ext cx="1306" cy="3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1pPr>
              <a:lvl2pPr marL="742950" indent="-28575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2pPr>
              <a:lvl3pPr marL="11430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3pPr>
              <a:lvl4pPr marL="16002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4pPr>
              <a:lvl5pPr marL="20574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zh-CN" altLang="en-US" dirty="0">
                  <a:solidFill>
                    <a:srgbClr val="0000CC"/>
                  </a:solidFill>
                  <a:latin typeface="+mn-ea"/>
                  <a:ea typeface="+mn-ea"/>
                </a:rPr>
                <a:t>运动的度量</a:t>
              </a:r>
            </a:p>
          </p:txBody>
        </p:sp>
      </p:grpSp>
      <p:grpSp>
        <p:nvGrpSpPr>
          <p:cNvPr id="3" name="Group 15"/>
          <p:cNvGrpSpPr>
            <a:grpSpLocks/>
          </p:cNvGrpSpPr>
          <p:nvPr/>
        </p:nvGrpSpPr>
        <p:grpSpPr bwMode="auto">
          <a:xfrm>
            <a:off x="2878819" y="3637685"/>
            <a:ext cx="4068762" cy="2299031"/>
            <a:chOff x="1791" y="2387"/>
            <a:chExt cx="2767" cy="1500"/>
          </a:xfrm>
        </p:grpSpPr>
        <p:cxnSp>
          <p:nvCxnSpPr>
            <p:cNvPr id="76807" name="AutoShape 16"/>
            <p:cNvCxnSpPr>
              <a:cxnSpLocks noChangeShapeType="1"/>
            </p:cNvCxnSpPr>
            <p:nvPr/>
          </p:nvCxnSpPr>
          <p:spPr bwMode="auto">
            <a:xfrm rot="10800000" flipV="1">
              <a:off x="1791" y="2568"/>
              <a:ext cx="209" cy="1134"/>
            </a:xfrm>
            <a:prstGeom prst="bentConnector2">
              <a:avLst/>
            </a:prstGeom>
            <a:noFill/>
            <a:ln w="28575">
              <a:solidFill>
                <a:srgbClr val="00666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76808" name="Rectangle 17"/>
            <p:cNvSpPr>
              <a:spLocks noChangeArrowheads="1"/>
            </p:cNvSpPr>
            <p:nvPr/>
          </p:nvSpPr>
          <p:spPr bwMode="auto">
            <a:xfrm>
              <a:off x="2018" y="2387"/>
              <a:ext cx="2087" cy="321"/>
            </a:xfrm>
            <a:prstGeom prst="rect">
              <a:avLst/>
            </a:prstGeom>
            <a:noFill/>
            <a:ln w="57150" cmpd="thinThick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1pPr>
              <a:lvl2pPr marL="742950" indent="-28575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2pPr>
              <a:lvl3pPr marL="11430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3pPr>
              <a:lvl4pPr marL="16002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4pPr>
              <a:lvl5pPr marL="20574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9pPr>
            </a:lstStyle>
            <a:p>
              <a:pPr eaLnBrk="1" hangingPunct="1"/>
              <a:r>
                <a:rPr kumimoji="1" lang="zh-CN" altLang="en-US" dirty="0">
                  <a:solidFill>
                    <a:srgbClr val="0000CC"/>
                  </a:solidFill>
                  <a:latin typeface="+mn-ea"/>
                  <a:ea typeface="+mn-ea"/>
                </a:rPr>
                <a:t>动量 动量守恒定律</a:t>
              </a:r>
            </a:p>
          </p:txBody>
        </p:sp>
        <p:sp>
          <p:nvSpPr>
            <p:cNvPr id="76809" name="Rectangle 18"/>
            <p:cNvSpPr>
              <a:spLocks noChangeArrowheads="1"/>
            </p:cNvSpPr>
            <p:nvPr/>
          </p:nvSpPr>
          <p:spPr bwMode="auto">
            <a:xfrm>
              <a:off x="2018" y="2976"/>
              <a:ext cx="2540" cy="321"/>
            </a:xfrm>
            <a:prstGeom prst="rect">
              <a:avLst/>
            </a:prstGeom>
            <a:noFill/>
            <a:ln w="57150" cmpd="thinThick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1pPr>
              <a:lvl2pPr marL="742950" indent="-28575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2pPr>
              <a:lvl3pPr marL="11430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3pPr>
              <a:lvl4pPr marL="16002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4pPr>
              <a:lvl5pPr marL="20574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9pPr>
            </a:lstStyle>
            <a:p>
              <a:pPr eaLnBrk="1" hangingPunct="1"/>
              <a:r>
                <a:rPr kumimoji="1" lang="zh-CN" altLang="en-US">
                  <a:solidFill>
                    <a:srgbClr val="0000CC"/>
                  </a:solidFill>
                  <a:latin typeface="+mn-ea"/>
                  <a:ea typeface="+mn-ea"/>
                </a:rPr>
                <a:t>角动量 角动量守恒定律</a:t>
              </a:r>
            </a:p>
          </p:txBody>
        </p:sp>
        <p:sp>
          <p:nvSpPr>
            <p:cNvPr id="76810" name="Rectangle 19"/>
            <p:cNvSpPr>
              <a:spLocks noChangeArrowheads="1"/>
            </p:cNvSpPr>
            <p:nvPr/>
          </p:nvSpPr>
          <p:spPr bwMode="auto">
            <a:xfrm>
              <a:off x="2031" y="3566"/>
              <a:ext cx="2074" cy="321"/>
            </a:xfrm>
            <a:prstGeom prst="rect">
              <a:avLst/>
            </a:prstGeom>
            <a:noFill/>
            <a:ln w="57150" cmpd="thinThick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1pPr>
              <a:lvl2pPr marL="742950" indent="-28575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2pPr>
              <a:lvl3pPr marL="11430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3pPr>
              <a:lvl4pPr marL="16002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4pPr>
              <a:lvl5pPr marL="20574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9pPr>
            </a:lstStyle>
            <a:p>
              <a:pPr eaLnBrk="1" hangingPunct="1"/>
              <a:r>
                <a:rPr kumimoji="1" lang="zh-CN" altLang="en-US">
                  <a:solidFill>
                    <a:srgbClr val="0000CC"/>
                  </a:solidFill>
                  <a:latin typeface="+mn-ea"/>
                  <a:ea typeface="+mn-ea"/>
                </a:rPr>
                <a:t>能量 能量守恒定律</a:t>
              </a:r>
            </a:p>
          </p:txBody>
        </p:sp>
        <p:cxnSp>
          <p:nvCxnSpPr>
            <p:cNvPr id="76811" name="AutoShape 20"/>
            <p:cNvCxnSpPr>
              <a:cxnSpLocks noChangeShapeType="1"/>
              <a:stCxn id="76810" idx="1"/>
            </p:cNvCxnSpPr>
            <p:nvPr/>
          </p:nvCxnSpPr>
          <p:spPr bwMode="auto">
            <a:xfrm rot="10800000">
              <a:off x="1792" y="3566"/>
              <a:ext cx="239" cy="160"/>
            </a:xfrm>
            <a:prstGeom prst="bentConnector3">
              <a:avLst>
                <a:gd name="adj1" fmla="val 50000"/>
              </a:avLst>
            </a:prstGeom>
            <a:noFill/>
            <a:ln w="28575">
              <a:solidFill>
                <a:srgbClr val="00666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76812" name="Line 21"/>
            <p:cNvSpPr>
              <a:spLocks noChangeShapeType="1"/>
            </p:cNvSpPr>
            <p:nvPr/>
          </p:nvSpPr>
          <p:spPr bwMode="auto">
            <a:xfrm flipH="1">
              <a:off x="1791" y="3158"/>
              <a:ext cx="240" cy="0"/>
            </a:xfrm>
            <a:prstGeom prst="line">
              <a:avLst/>
            </a:prstGeom>
            <a:noFill/>
            <a:ln w="28575">
              <a:solidFill>
                <a:srgbClr val="0066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66530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242" name="Object 2"/>
          <p:cNvGraphicFramePr>
            <a:graphicFrameLocks/>
          </p:cNvGraphicFramePr>
          <p:nvPr/>
        </p:nvGraphicFramePr>
        <p:xfrm>
          <a:off x="611188" y="441325"/>
          <a:ext cx="3313112" cy="900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69" name="公式" r:id="rId3" imgW="1562040" imgH="419040" progId="Equation.3">
                  <p:embed/>
                </p:oleObj>
              </mc:Choice>
              <mc:Fallback>
                <p:oleObj name="公式" r:id="rId3" imgW="1562040" imgH="41904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188" y="441325"/>
                        <a:ext cx="3313112" cy="900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468313" y="3897313"/>
            <a:ext cx="6970712" cy="1847850"/>
            <a:chOff x="288" y="2448"/>
            <a:chExt cx="4391" cy="1164"/>
          </a:xfrm>
        </p:grpSpPr>
        <p:sp>
          <p:nvSpPr>
            <p:cNvPr id="10259" name="Text Box 4"/>
            <p:cNvSpPr txBox="1">
              <a:spLocks noChangeArrowheads="1"/>
            </p:cNvSpPr>
            <p:nvPr/>
          </p:nvSpPr>
          <p:spPr bwMode="auto">
            <a:xfrm>
              <a:off x="288" y="2586"/>
              <a:ext cx="1104" cy="614"/>
            </a:xfrm>
            <a:prstGeom prst="rect">
              <a:avLst/>
            </a:prstGeom>
            <a:noFill/>
            <a:ln w="28575">
              <a:solidFill>
                <a:srgbClr val="CC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>
              <a:lvl1pPr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1pPr>
              <a:lvl2pPr marL="742950" indent="-28575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2pPr>
              <a:lvl3pPr marL="11430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3pPr>
              <a:lvl4pPr marL="16002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4pPr>
              <a:lvl5pPr marL="20574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kumimoji="1" lang="zh-CN" altLang="en-US" sz="2800">
                  <a:solidFill>
                    <a:srgbClr val="0000CC"/>
                  </a:solidFill>
                </a:rPr>
                <a:t>讨论潜艇运动情况</a:t>
              </a:r>
            </a:p>
          </p:txBody>
        </p:sp>
        <p:graphicFrame>
          <p:nvGraphicFramePr>
            <p:cNvPr id="10248" name="Object 5"/>
            <p:cNvGraphicFramePr>
              <a:graphicFrameLocks noChangeAspect="1"/>
            </p:cNvGraphicFramePr>
            <p:nvPr/>
          </p:nvGraphicFramePr>
          <p:xfrm>
            <a:off x="1755" y="2448"/>
            <a:ext cx="2924" cy="116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470" name="公式" r:id="rId5" imgW="2133360" imgH="812520" progId="Equation.3">
                    <p:embed/>
                  </p:oleObj>
                </mc:Choice>
                <mc:Fallback>
                  <p:oleObj name="公式" r:id="rId5" imgW="2133360" imgH="81252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55" y="2448"/>
                          <a:ext cx="2924" cy="116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" name="Group 6"/>
          <p:cNvGrpSpPr>
            <a:grpSpLocks/>
          </p:cNvGrpSpPr>
          <p:nvPr/>
        </p:nvGrpSpPr>
        <p:grpSpPr bwMode="auto">
          <a:xfrm>
            <a:off x="3887788" y="5553075"/>
            <a:ext cx="3267075" cy="823913"/>
            <a:chOff x="2452" y="3552"/>
            <a:chExt cx="2058" cy="519"/>
          </a:xfrm>
        </p:grpSpPr>
        <p:sp>
          <p:nvSpPr>
            <p:cNvPr id="286727" name="Text Box 7"/>
            <p:cNvSpPr txBox="1">
              <a:spLocks noChangeArrowheads="1"/>
            </p:cNvSpPr>
            <p:nvPr/>
          </p:nvSpPr>
          <p:spPr bwMode="auto">
            <a:xfrm>
              <a:off x="2452" y="3744"/>
              <a:ext cx="2058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kumimoji="1" lang="zh-CN" altLang="en-US" sz="2800">
                  <a:solidFill>
                    <a:srgbClr val="CC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极限速率</a:t>
              </a:r>
              <a:r>
                <a:rPr kumimoji="1" lang="en-US" altLang="zh-CN" sz="2800">
                  <a:solidFill>
                    <a:srgbClr val="CC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ea typeface="宋体" pitchFamily="2" charset="-122"/>
                </a:rPr>
                <a:t>(</a:t>
              </a:r>
              <a:r>
                <a:rPr kumimoji="1" lang="zh-CN" altLang="en-US" sz="2800">
                  <a:solidFill>
                    <a:srgbClr val="CC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收尾速率</a:t>
              </a:r>
              <a:r>
                <a:rPr kumimoji="1" lang="en-US" altLang="zh-CN" sz="2800">
                  <a:solidFill>
                    <a:srgbClr val="CC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ea typeface="宋体" pitchFamily="2" charset="-122"/>
                </a:rPr>
                <a:t>)</a:t>
              </a:r>
            </a:p>
          </p:txBody>
        </p:sp>
        <p:sp>
          <p:nvSpPr>
            <p:cNvPr id="10258" name="Line 8"/>
            <p:cNvSpPr>
              <a:spLocks noChangeShapeType="1"/>
            </p:cNvSpPr>
            <p:nvPr/>
          </p:nvSpPr>
          <p:spPr bwMode="auto">
            <a:xfrm>
              <a:off x="2880" y="3552"/>
              <a:ext cx="0" cy="192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4" name="Group 9"/>
          <p:cNvGrpSpPr>
            <a:grpSpLocks/>
          </p:cNvGrpSpPr>
          <p:nvPr/>
        </p:nvGrpSpPr>
        <p:grpSpPr bwMode="auto">
          <a:xfrm>
            <a:off x="5472113" y="765175"/>
            <a:ext cx="2735262" cy="2628900"/>
            <a:chOff x="3456" y="288"/>
            <a:chExt cx="1968" cy="1872"/>
          </a:xfrm>
        </p:grpSpPr>
        <p:sp>
          <p:nvSpPr>
            <p:cNvPr id="10252" name="Rectangle 10"/>
            <p:cNvSpPr>
              <a:spLocks noChangeArrowheads="1"/>
            </p:cNvSpPr>
            <p:nvPr/>
          </p:nvSpPr>
          <p:spPr bwMode="auto">
            <a:xfrm>
              <a:off x="3456" y="288"/>
              <a:ext cx="1968" cy="187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C9EDFF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1pPr>
              <a:lvl2pPr marL="742950" indent="-28575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2pPr>
              <a:lvl3pPr marL="11430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3pPr>
              <a:lvl4pPr marL="16002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4pPr>
              <a:lvl5pPr marL="20574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0253" name="Line 11"/>
            <p:cNvSpPr>
              <a:spLocks noChangeShapeType="1"/>
            </p:cNvSpPr>
            <p:nvPr/>
          </p:nvSpPr>
          <p:spPr bwMode="auto">
            <a:xfrm flipH="1">
              <a:off x="3840" y="1008"/>
              <a:ext cx="1248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10244" name="Object 12"/>
            <p:cNvGraphicFramePr>
              <a:graphicFrameLocks noChangeAspect="1"/>
            </p:cNvGraphicFramePr>
            <p:nvPr/>
          </p:nvGraphicFramePr>
          <p:xfrm>
            <a:off x="3803" y="336"/>
            <a:ext cx="217" cy="29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471" name="公式" r:id="rId7" imgW="126720" imgH="139680" progId="Equation.3">
                    <p:embed/>
                  </p:oleObj>
                </mc:Choice>
                <mc:Fallback>
                  <p:oleObj name="公式" r:id="rId7" imgW="126720" imgH="1396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03" y="336"/>
                          <a:ext cx="217" cy="297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  <a:ln>
                          <a:noFill/>
                        </a:ln>
                        <a:effectLst/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245" name="Object 13"/>
            <p:cNvGraphicFramePr>
              <a:graphicFrameLocks noChangeAspect="1"/>
            </p:cNvGraphicFramePr>
            <p:nvPr/>
          </p:nvGraphicFramePr>
          <p:xfrm>
            <a:off x="3493" y="791"/>
            <a:ext cx="352" cy="45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472" name="公式" r:id="rId9" imgW="203040" imgH="215640" progId="Equation.3">
                    <p:embed/>
                  </p:oleObj>
                </mc:Choice>
                <mc:Fallback>
                  <p:oleObj name="公式" r:id="rId9" imgW="203040" imgH="2156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93" y="791"/>
                          <a:ext cx="352" cy="454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  <a:ln>
                          <a:noFill/>
                        </a:ln>
                        <a:effectLst/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246" name="Object 14"/>
            <p:cNvGraphicFramePr>
              <a:graphicFrameLocks noChangeAspect="1"/>
            </p:cNvGraphicFramePr>
            <p:nvPr/>
          </p:nvGraphicFramePr>
          <p:xfrm>
            <a:off x="3668" y="1701"/>
            <a:ext cx="218" cy="29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473" name="公式" r:id="rId11" imgW="126720" imgH="139680" progId="Equation.3">
                    <p:embed/>
                  </p:oleObj>
                </mc:Choice>
                <mc:Fallback>
                  <p:oleObj name="公式" r:id="rId11" imgW="126720" imgH="1396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68" y="1701"/>
                          <a:ext cx="218" cy="297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  <a:ln>
                          <a:noFill/>
                        </a:ln>
                        <a:effectLst/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247" name="Object 15"/>
            <p:cNvGraphicFramePr>
              <a:graphicFrameLocks noChangeAspect="1"/>
            </p:cNvGraphicFramePr>
            <p:nvPr/>
          </p:nvGraphicFramePr>
          <p:xfrm>
            <a:off x="5136" y="1728"/>
            <a:ext cx="140" cy="29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474" name="公式" r:id="rId13" imgW="88560" imgH="152280" progId="Equation.3">
                    <p:embed/>
                  </p:oleObj>
                </mc:Choice>
                <mc:Fallback>
                  <p:oleObj name="公式" r:id="rId13" imgW="88560" imgH="1522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136" y="1728"/>
                          <a:ext cx="140" cy="296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  <a:ln>
                          <a:noFill/>
                        </a:ln>
                        <a:effectLst/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254" name="Arc 16"/>
            <p:cNvSpPr>
              <a:spLocks/>
            </p:cNvSpPr>
            <p:nvPr/>
          </p:nvSpPr>
          <p:spPr bwMode="auto">
            <a:xfrm rot="-4331506">
              <a:off x="3948" y="948"/>
              <a:ext cx="936" cy="864"/>
            </a:xfrm>
            <a:custGeom>
              <a:avLst/>
              <a:gdLst>
                <a:gd name="T0" fmla="*/ 0 w 21296"/>
                <a:gd name="T1" fmla="*/ 0 h 21600"/>
                <a:gd name="T2" fmla="*/ 936 w 21296"/>
                <a:gd name="T3" fmla="*/ 719 h 21600"/>
                <a:gd name="T4" fmla="*/ 0 w 21296"/>
                <a:gd name="T5" fmla="*/ 864 h 21600"/>
                <a:gd name="T6" fmla="*/ 0 60000 65536"/>
                <a:gd name="T7" fmla="*/ 0 60000 65536"/>
                <a:gd name="T8" fmla="*/ 0 60000 65536"/>
                <a:gd name="T9" fmla="*/ 0 w 21296"/>
                <a:gd name="T10" fmla="*/ 0 h 21600"/>
                <a:gd name="T11" fmla="*/ 21296 w 21296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296" h="21600" fill="none" extrusionOk="0">
                  <a:moveTo>
                    <a:pt x="-1" y="0"/>
                  </a:moveTo>
                  <a:cubicBezTo>
                    <a:pt x="10535" y="0"/>
                    <a:pt x="19533" y="7600"/>
                    <a:pt x="21295" y="17987"/>
                  </a:cubicBezTo>
                </a:path>
                <a:path w="21296" h="21600" stroke="0" extrusionOk="0">
                  <a:moveTo>
                    <a:pt x="-1" y="0"/>
                  </a:moveTo>
                  <a:cubicBezTo>
                    <a:pt x="10535" y="0"/>
                    <a:pt x="19533" y="7600"/>
                    <a:pt x="21295" y="17987"/>
                  </a:cubicBezTo>
                  <a:lnTo>
                    <a:pt x="0" y="21600"/>
                  </a:ln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1pPr>
              <a:lvl2pPr marL="742950" indent="-28575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2pPr>
              <a:lvl3pPr marL="11430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3pPr>
              <a:lvl4pPr marL="16002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4pPr>
              <a:lvl5pPr marL="20574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0255" name="Line 17"/>
            <p:cNvSpPr>
              <a:spLocks noChangeShapeType="1"/>
            </p:cNvSpPr>
            <p:nvPr/>
          </p:nvSpPr>
          <p:spPr bwMode="auto">
            <a:xfrm>
              <a:off x="3840" y="1716"/>
              <a:ext cx="1459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256" name="Line 18"/>
            <p:cNvSpPr>
              <a:spLocks noChangeShapeType="1"/>
            </p:cNvSpPr>
            <p:nvPr/>
          </p:nvSpPr>
          <p:spPr bwMode="auto">
            <a:xfrm flipV="1">
              <a:off x="3840" y="624"/>
              <a:ext cx="4" cy="1083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aphicFrame>
        <p:nvGraphicFramePr>
          <p:cNvPr id="286739" name="Object 19"/>
          <p:cNvGraphicFramePr>
            <a:graphicFrameLocks/>
          </p:cNvGraphicFramePr>
          <p:nvPr/>
        </p:nvGraphicFramePr>
        <p:xfrm>
          <a:off x="827088" y="1557338"/>
          <a:ext cx="3205162" cy="2195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75" name="公式" r:id="rId15" imgW="1384200" imgH="965160" progId="Equation.3">
                  <p:embed/>
                </p:oleObj>
              </mc:Choice>
              <mc:Fallback>
                <p:oleObj name="公式" r:id="rId15" imgW="1384200" imgH="96516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088" y="1557338"/>
                        <a:ext cx="3205162" cy="21955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2311768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0" name="Text Box 2"/>
          <p:cNvSpPr txBox="1">
            <a:spLocks noChangeArrowheads="1"/>
          </p:cNvSpPr>
          <p:nvPr/>
        </p:nvSpPr>
        <p:spPr bwMode="auto">
          <a:xfrm>
            <a:off x="287338" y="333375"/>
            <a:ext cx="8002587" cy="1503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1pPr>
            <a:lvl2pPr marL="742950" indent="-28575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2pPr>
            <a:lvl3pPr marL="11430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3pPr>
            <a:lvl4pPr marL="16002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4pPr>
            <a:lvl5pPr marL="20574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9pPr>
          </a:lstStyle>
          <a:p>
            <a:pPr eaLnBrk="1" hangingPunct="1">
              <a:lnSpc>
                <a:spcPct val="105000"/>
              </a:lnSpc>
              <a:spcAft>
                <a:spcPct val="20000"/>
              </a:spcAft>
            </a:pPr>
            <a:r>
              <a:rPr kumimoji="1" lang="zh-CN" altLang="en-US">
                <a:solidFill>
                  <a:srgbClr val="CC0000"/>
                </a:solidFill>
              </a:rPr>
              <a:t>类似处理</a:t>
            </a:r>
            <a:r>
              <a:rPr kumimoji="1" lang="en-US" altLang="zh-CN">
                <a:solidFill>
                  <a:srgbClr val="CC0000"/>
                </a:solidFill>
              </a:rPr>
              <a:t>:</a:t>
            </a:r>
            <a:r>
              <a:rPr kumimoji="1" lang="en-US" altLang="zh-CN">
                <a:solidFill>
                  <a:schemeClr val="accent2"/>
                </a:solidFill>
              </a:rPr>
              <a:t> </a:t>
            </a:r>
            <a:r>
              <a:rPr kumimoji="1" lang="zh-CN" altLang="en-US"/>
              <a:t>跳伞运动员</a:t>
            </a:r>
          </a:p>
          <a:p>
            <a:pPr eaLnBrk="1" hangingPunct="1">
              <a:lnSpc>
                <a:spcPct val="105000"/>
              </a:lnSpc>
              <a:spcAft>
                <a:spcPct val="20000"/>
              </a:spcAft>
            </a:pPr>
            <a:r>
              <a:rPr kumimoji="1" lang="zh-CN" altLang="en-US"/>
              <a:t>                  有阻力的抛体运动下落</a:t>
            </a:r>
          </a:p>
          <a:p>
            <a:pPr eaLnBrk="1" hangingPunct="1">
              <a:lnSpc>
                <a:spcPct val="105000"/>
              </a:lnSpc>
              <a:spcAft>
                <a:spcPct val="20000"/>
              </a:spcAft>
            </a:pPr>
            <a:r>
              <a:rPr kumimoji="1" lang="zh-CN" altLang="en-US"/>
              <a:t>                  小球在粘滞流体中下落</a:t>
            </a:r>
            <a:r>
              <a:rPr kumimoji="1" lang="en-US" altLang="zh-CN"/>
              <a:t>…</a:t>
            </a:r>
          </a:p>
        </p:txBody>
      </p:sp>
      <p:grpSp>
        <p:nvGrpSpPr>
          <p:cNvPr id="2" name="Group 18"/>
          <p:cNvGrpSpPr>
            <a:grpSpLocks/>
          </p:cNvGrpSpPr>
          <p:nvPr/>
        </p:nvGrpSpPr>
        <p:grpSpPr bwMode="auto">
          <a:xfrm>
            <a:off x="395288" y="1952625"/>
            <a:ext cx="8748712" cy="2032000"/>
            <a:chOff x="159" y="1230"/>
            <a:chExt cx="5511" cy="1280"/>
          </a:xfrm>
        </p:grpSpPr>
        <p:sp>
          <p:nvSpPr>
            <p:cNvPr id="287748" name="Rectangle 4"/>
            <p:cNvSpPr>
              <a:spLocks noChangeArrowheads="1"/>
            </p:cNvSpPr>
            <p:nvPr/>
          </p:nvSpPr>
          <p:spPr bwMode="auto">
            <a:xfrm>
              <a:off x="159" y="1230"/>
              <a:ext cx="5511" cy="12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lnSpc>
                  <a:spcPct val="105000"/>
                </a:lnSpc>
                <a:spcAft>
                  <a:spcPct val="5000"/>
                </a:spcAft>
                <a:defRPr/>
              </a:pPr>
              <a:r>
                <a:rPr kumimoji="1" lang="zh-CN" altLang="en-US" sz="2400" b="1" dirty="0">
                  <a:solidFill>
                    <a:srgbClr val="0000CC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练习</a:t>
              </a:r>
              <a:r>
                <a:rPr kumimoji="1" lang="en-US" altLang="zh-CN" sz="2400" b="1" dirty="0">
                  <a:solidFill>
                    <a:srgbClr val="0000CC"/>
                  </a:solidFill>
                </a:rPr>
                <a:t> </a:t>
              </a:r>
              <a:r>
                <a:rPr kumimoji="1" lang="zh-CN" altLang="en-US" sz="2400" b="1" dirty="0"/>
                <a:t>已知当物体在粘性流体中运动速度不太大时</a:t>
              </a:r>
              <a:r>
                <a:rPr kumimoji="1" lang="en-US" altLang="zh-CN" sz="2400" b="1" dirty="0"/>
                <a:t>, </a:t>
              </a:r>
              <a:r>
                <a:rPr kumimoji="1" lang="zh-CN" altLang="en-US" sz="2400" b="1" dirty="0"/>
                <a:t>受到流体的阻力与速度大小成正比</a:t>
              </a:r>
              <a:r>
                <a:rPr kumimoji="1" lang="en-US" altLang="zh-CN" sz="2400" b="1" dirty="0"/>
                <a:t>, </a:t>
              </a:r>
              <a:r>
                <a:rPr kumimoji="1" lang="zh-CN" altLang="en-US" sz="2400" b="1" dirty="0"/>
                <a:t>方向与速度方向相反</a:t>
              </a:r>
              <a:r>
                <a:rPr kumimoji="1" lang="en-US" altLang="zh-CN" sz="2400" b="1" dirty="0">
                  <a:ea typeface="宋体" pitchFamily="2" charset="-122"/>
                </a:rPr>
                <a:t>, </a:t>
              </a:r>
              <a:r>
                <a:rPr kumimoji="1" lang="zh-CN" altLang="en-US" sz="2400" b="1" dirty="0"/>
                <a:t>即              </a:t>
              </a:r>
              <a:r>
                <a:rPr kumimoji="1" lang="en-US" altLang="zh-CN" sz="2400" b="1" dirty="0"/>
                <a:t>, </a:t>
              </a:r>
              <a:r>
                <a:rPr kumimoji="1" lang="zh-CN" altLang="en-US" sz="2400" b="1" dirty="0"/>
                <a:t>其中</a:t>
              </a:r>
              <a:r>
                <a:rPr kumimoji="1" lang="zh-CN" altLang="en-US" sz="2400" b="1" i="1" dirty="0">
                  <a:sym typeface="Symbol" pitchFamily="18" charset="2"/>
                </a:rPr>
                <a:t> </a:t>
              </a:r>
              <a:r>
                <a:rPr kumimoji="1" lang="zh-CN" altLang="en-US" sz="2400" b="1" dirty="0"/>
                <a:t>为由流体性质决定的常数</a:t>
              </a:r>
              <a:r>
                <a:rPr kumimoji="1" lang="en-US" altLang="zh-CN" sz="2400" b="1" dirty="0">
                  <a:ea typeface="宋体" pitchFamily="2" charset="-122"/>
                </a:rPr>
                <a:t>. </a:t>
              </a:r>
              <a:r>
                <a:rPr kumimoji="1" lang="zh-CN" altLang="en-US" sz="2400" b="1" dirty="0"/>
                <a:t>今有一质量为</a:t>
              </a:r>
              <a:r>
                <a:rPr kumimoji="1" lang="en-US" altLang="zh-CN" sz="2400" b="1" i="1" dirty="0"/>
                <a:t>m</a:t>
              </a:r>
              <a:r>
                <a:rPr kumimoji="1" lang="zh-CN" altLang="en-US" sz="2400" b="1" dirty="0"/>
                <a:t>的物体</a:t>
              </a:r>
              <a:r>
                <a:rPr kumimoji="1" lang="en-US" altLang="zh-CN" sz="2400" b="1" dirty="0"/>
                <a:t>, </a:t>
              </a:r>
              <a:r>
                <a:rPr kumimoji="1" lang="zh-CN" altLang="en-US" sz="2400" b="1" dirty="0"/>
                <a:t>在</a:t>
              </a:r>
              <a:r>
                <a:rPr kumimoji="1" lang="en-US" altLang="zh-CN" sz="2400" b="1" i="1" dirty="0"/>
                <a:t>t </a:t>
              </a:r>
              <a:r>
                <a:rPr kumimoji="1" lang="en-US" altLang="zh-CN" sz="2400" b="1" dirty="0"/>
                <a:t>= 0 </a:t>
              </a:r>
              <a:r>
                <a:rPr kumimoji="1" lang="zh-CN" altLang="en-US" sz="2400" b="1" dirty="0"/>
                <a:t>时以初速</a:t>
              </a:r>
              <a:r>
                <a:rPr kumimoji="1" lang="en-US" altLang="zh-CN" sz="2400" b="1" i="1" dirty="0">
                  <a:latin typeface="Book Antiqua" pitchFamily="18" charset="0"/>
                </a:rPr>
                <a:t>v</a:t>
              </a:r>
              <a:r>
                <a:rPr kumimoji="1" lang="en-US" altLang="zh-CN" sz="2400" b="1" baseline="-25000" dirty="0"/>
                <a:t>0</a:t>
              </a:r>
              <a:r>
                <a:rPr kumimoji="1" lang="zh-CN" altLang="en-US" sz="2400" b="1" dirty="0"/>
                <a:t>进入粘性流体</a:t>
              </a:r>
              <a:r>
                <a:rPr kumimoji="1" lang="en-US" altLang="zh-CN" sz="2400" b="1" dirty="0"/>
                <a:t>, </a:t>
              </a:r>
              <a:r>
                <a:rPr kumimoji="1" lang="zh-CN" altLang="en-US" sz="2400" b="1" dirty="0"/>
                <a:t>设物体除受阻力外</a:t>
              </a:r>
              <a:r>
                <a:rPr kumimoji="1" lang="en-US" altLang="zh-CN" sz="2400" b="1" dirty="0"/>
                <a:t>, </a:t>
              </a:r>
              <a:r>
                <a:rPr kumimoji="1" lang="zh-CN" altLang="en-US" sz="2400" b="1" dirty="0"/>
                <a:t>未受其它力作用</a:t>
              </a:r>
              <a:r>
                <a:rPr kumimoji="1" lang="en-US" altLang="zh-CN" sz="2400" b="1" dirty="0"/>
                <a:t>. </a:t>
              </a:r>
              <a:r>
                <a:rPr kumimoji="1" lang="zh-CN" altLang="en-US" sz="2400" b="1" dirty="0"/>
                <a:t>试求某一时刻 </a:t>
              </a:r>
              <a:r>
                <a:rPr kumimoji="1" lang="en-US" altLang="zh-CN" sz="2400" b="1" i="1" dirty="0"/>
                <a:t>t </a:t>
              </a:r>
              <a:r>
                <a:rPr kumimoji="1" lang="zh-CN" altLang="en-US" sz="2400" b="1" dirty="0"/>
                <a:t>物体的速度大小</a:t>
              </a:r>
              <a:r>
                <a:rPr kumimoji="1" lang="en-US" altLang="zh-CN" sz="2400" b="1" dirty="0"/>
                <a:t>.</a:t>
              </a:r>
              <a:endParaRPr kumimoji="1" lang="zh-CN" altLang="en-US" sz="2400" b="1" dirty="0"/>
            </a:p>
          </p:txBody>
        </p:sp>
        <p:graphicFrame>
          <p:nvGraphicFramePr>
            <p:cNvPr id="11269" name="Object 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584822759"/>
                </p:ext>
              </p:extLst>
            </p:nvPr>
          </p:nvGraphicFramePr>
          <p:xfrm>
            <a:off x="4060" y="1434"/>
            <a:ext cx="726" cy="31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410" name="公式" r:id="rId3" imgW="596880" imgH="228600" progId="Equation.3">
                    <p:embed/>
                  </p:oleObj>
                </mc:Choice>
                <mc:Fallback>
                  <p:oleObj name="公式" r:id="rId3" imgW="596880" imgH="2286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60" y="1434"/>
                          <a:ext cx="726" cy="31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" name="Group 6"/>
          <p:cNvGrpSpPr>
            <a:grpSpLocks/>
          </p:cNvGrpSpPr>
          <p:nvPr/>
        </p:nvGrpSpPr>
        <p:grpSpPr bwMode="auto">
          <a:xfrm>
            <a:off x="611188" y="4076700"/>
            <a:ext cx="3136900" cy="1389063"/>
            <a:chOff x="480" y="3092"/>
            <a:chExt cx="1976" cy="875"/>
          </a:xfrm>
        </p:grpSpPr>
        <p:sp>
          <p:nvSpPr>
            <p:cNvPr id="11280" name="Text Box 7"/>
            <p:cNvSpPr txBox="1">
              <a:spLocks noChangeArrowheads="1"/>
            </p:cNvSpPr>
            <p:nvPr/>
          </p:nvSpPr>
          <p:spPr bwMode="auto">
            <a:xfrm>
              <a:off x="480" y="3600"/>
              <a:ext cx="641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1pPr>
              <a:lvl2pPr marL="742950" indent="-28575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2pPr>
              <a:lvl3pPr marL="11430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3pPr>
              <a:lvl4pPr marL="16002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4pPr>
              <a:lvl5pPr marL="20574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zh-CN" altLang="en-US" sz="2800">
                  <a:solidFill>
                    <a:srgbClr val="0000CC"/>
                  </a:solidFill>
                </a:rPr>
                <a:t>答案</a:t>
              </a:r>
              <a:r>
                <a:rPr kumimoji="1" lang="en-US" altLang="zh-CN" sz="2800">
                  <a:solidFill>
                    <a:srgbClr val="0000CC"/>
                  </a:solidFill>
                </a:rPr>
                <a:t>:</a:t>
              </a:r>
            </a:p>
          </p:txBody>
        </p:sp>
        <p:graphicFrame>
          <p:nvGraphicFramePr>
            <p:cNvPr id="11268" name="Object 8"/>
            <p:cNvGraphicFramePr>
              <a:graphicFrameLocks noChangeAspect="1"/>
            </p:cNvGraphicFramePr>
            <p:nvPr/>
          </p:nvGraphicFramePr>
          <p:xfrm>
            <a:off x="1401" y="3092"/>
            <a:ext cx="1055" cy="8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411" name="公式" r:id="rId5" imgW="672840" imgH="558720" progId="Equation.3">
                    <p:embed/>
                  </p:oleObj>
                </mc:Choice>
                <mc:Fallback>
                  <p:oleObj name="公式" r:id="rId5" imgW="672840" imgH="55872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01" y="3092"/>
                          <a:ext cx="1055" cy="8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4" name="Group 9"/>
          <p:cNvGrpSpPr>
            <a:grpSpLocks/>
          </p:cNvGrpSpPr>
          <p:nvPr/>
        </p:nvGrpSpPr>
        <p:grpSpPr bwMode="auto">
          <a:xfrm>
            <a:off x="4967288" y="4257675"/>
            <a:ext cx="2667000" cy="2195513"/>
            <a:chOff x="3129" y="2682"/>
            <a:chExt cx="1680" cy="1383"/>
          </a:xfrm>
        </p:grpSpPr>
        <p:sp>
          <p:nvSpPr>
            <p:cNvPr id="11274" name="Rectangle 10"/>
            <p:cNvSpPr>
              <a:spLocks noChangeArrowheads="1"/>
            </p:cNvSpPr>
            <p:nvPr/>
          </p:nvSpPr>
          <p:spPr bwMode="auto">
            <a:xfrm>
              <a:off x="3129" y="2682"/>
              <a:ext cx="1680" cy="1383"/>
            </a:xfrm>
            <a:prstGeom prst="rect">
              <a:avLst/>
            </a:prstGeom>
            <a:noFill/>
            <a:ln w="28575">
              <a:solidFill>
                <a:srgbClr val="C9EDF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1pPr>
              <a:lvl2pPr marL="742950" indent="-28575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2pPr>
              <a:lvl3pPr marL="11430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3pPr>
              <a:lvl4pPr marL="16002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4pPr>
              <a:lvl5pPr marL="20574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1275" name="Line 11"/>
            <p:cNvSpPr>
              <a:spLocks noChangeShapeType="1"/>
            </p:cNvSpPr>
            <p:nvPr/>
          </p:nvSpPr>
          <p:spPr bwMode="auto">
            <a:xfrm>
              <a:off x="3492" y="3776"/>
              <a:ext cx="113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276" name="Line 12"/>
            <p:cNvSpPr>
              <a:spLocks noChangeShapeType="1"/>
            </p:cNvSpPr>
            <p:nvPr/>
          </p:nvSpPr>
          <p:spPr bwMode="auto">
            <a:xfrm flipV="1">
              <a:off x="3492" y="2772"/>
              <a:ext cx="0" cy="100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277" name="Freeform 13"/>
            <p:cNvSpPr>
              <a:spLocks/>
            </p:cNvSpPr>
            <p:nvPr/>
          </p:nvSpPr>
          <p:spPr bwMode="auto">
            <a:xfrm>
              <a:off x="3515" y="3069"/>
              <a:ext cx="894" cy="662"/>
            </a:xfrm>
            <a:custGeom>
              <a:avLst/>
              <a:gdLst>
                <a:gd name="T0" fmla="*/ 0 w 894"/>
                <a:gd name="T1" fmla="*/ 0 h 662"/>
                <a:gd name="T2" fmla="*/ 275 w 894"/>
                <a:gd name="T3" fmla="*/ 403 h 662"/>
                <a:gd name="T4" fmla="*/ 556 w 894"/>
                <a:gd name="T5" fmla="*/ 570 h 662"/>
                <a:gd name="T6" fmla="*/ 894 w 894"/>
                <a:gd name="T7" fmla="*/ 662 h 6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94"/>
                <a:gd name="T13" fmla="*/ 0 h 662"/>
                <a:gd name="T14" fmla="*/ 894 w 894"/>
                <a:gd name="T15" fmla="*/ 662 h 6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94" h="662">
                  <a:moveTo>
                    <a:pt x="0" y="0"/>
                  </a:moveTo>
                  <a:cubicBezTo>
                    <a:pt x="63" y="146"/>
                    <a:pt x="182" y="308"/>
                    <a:pt x="275" y="403"/>
                  </a:cubicBezTo>
                  <a:cubicBezTo>
                    <a:pt x="368" y="498"/>
                    <a:pt x="453" y="527"/>
                    <a:pt x="556" y="570"/>
                  </a:cubicBezTo>
                  <a:cubicBezTo>
                    <a:pt x="659" y="613"/>
                    <a:pt x="824" y="643"/>
                    <a:pt x="894" y="662"/>
                  </a:cubicBezTo>
                </a:path>
              </a:pathLst>
            </a:custGeom>
            <a:noFill/>
            <a:ln w="28575">
              <a:solidFill>
                <a:srgbClr val="0000C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1pPr>
              <a:lvl2pPr marL="742950" indent="-28575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2pPr>
              <a:lvl3pPr marL="11430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3pPr>
              <a:lvl4pPr marL="16002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4pPr>
              <a:lvl5pPr marL="20574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1278" name="Text Box 14"/>
            <p:cNvSpPr txBox="1">
              <a:spLocks noChangeArrowheads="1"/>
            </p:cNvSpPr>
            <p:nvPr/>
          </p:nvSpPr>
          <p:spPr bwMode="auto">
            <a:xfrm>
              <a:off x="3277" y="3666"/>
              <a:ext cx="255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1pPr>
              <a:lvl2pPr marL="742950" indent="-28575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2pPr>
              <a:lvl3pPr marL="11430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3pPr>
              <a:lvl4pPr marL="16002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4pPr>
              <a:lvl5pPr marL="20574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9pPr>
            </a:lstStyle>
            <a:p>
              <a:pPr algn="ctr" eaLnBrk="1" hangingPunct="1"/>
              <a:r>
                <a:rPr kumimoji="1" lang="en-US" altLang="zh-CN" sz="2400" i="1"/>
                <a:t>O</a:t>
              </a:r>
            </a:p>
          </p:txBody>
        </p:sp>
        <p:sp>
          <p:nvSpPr>
            <p:cNvPr id="11279" name="Text Box 15"/>
            <p:cNvSpPr txBox="1">
              <a:spLocks noChangeArrowheads="1"/>
            </p:cNvSpPr>
            <p:nvPr/>
          </p:nvSpPr>
          <p:spPr bwMode="auto">
            <a:xfrm>
              <a:off x="4513" y="3754"/>
              <a:ext cx="169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1pPr>
              <a:lvl2pPr marL="742950" indent="-28575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2pPr>
              <a:lvl3pPr marL="11430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3pPr>
              <a:lvl4pPr marL="16002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4pPr>
              <a:lvl5pPr marL="20574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9pPr>
            </a:lstStyle>
            <a:p>
              <a:pPr algn="ctr" eaLnBrk="1" hangingPunct="1"/>
              <a:r>
                <a:rPr kumimoji="1" lang="en-US" altLang="zh-CN" sz="2400" i="1"/>
                <a:t>t</a:t>
              </a:r>
            </a:p>
          </p:txBody>
        </p:sp>
        <p:graphicFrame>
          <p:nvGraphicFramePr>
            <p:cNvPr id="11266" name="Object 16"/>
            <p:cNvGraphicFramePr>
              <a:graphicFrameLocks noChangeAspect="1"/>
            </p:cNvGraphicFramePr>
            <p:nvPr/>
          </p:nvGraphicFramePr>
          <p:xfrm>
            <a:off x="3538" y="2727"/>
            <a:ext cx="189" cy="1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412" name="公式" r:id="rId7" imgW="126720" imgH="139680" progId="Equation.3">
                    <p:embed/>
                  </p:oleObj>
                </mc:Choice>
                <mc:Fallback>
                  <p:oleObj name="公式" r:id="rId7" imgW="126720" imgH="1396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38" y="2727"/>
                          <a:ext cx="189" cy="19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267" name="Object 17"/>
            <p:cNvGraphicFramePr>
              <a:graphicFrameLocks noChangeAspect="1"/>
            </p:cNvGraphicFramePr>
            <p:nvPr/>
          </p:nvGraphicFramePr>
          <p:xfrm>
            <a:off x="3243" y="2908"/>
            <a:ext cx="226" cy="34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413" name="公式" r:id="rId9" imgW="164880" imgH="228600" progId="Equation.3">
                    <p:embed/>
                  </p:oleObj>
                </mc:Choice>
                <mc:Fallback>
                  <p:oleObj name="公式" r:id="rId9" imgW="164880" imgH="2286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43" y="2908"/>
                          <a:ext cx="226" cy="34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281677052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8770" name="Object 2"/>
          <p:cNvGraphicFramePr>
            <a:graphicFrameLocks noChangeAspect="1"/>
          </p:cNvGraphicFramePr>
          <p:nvPr/>
        </p:nvGraphicFramePr>
        <p:xfrm>
          <a:off x="287338" y="4184650"/>
          <a:ext cx="3168650" cy="476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764" name="公式" r:id="rId3" imgW="1333440" imgH="203040" progId="Equation.3">
                  <p:embed/>
                </p:oleObj>
              </mc:Choice>
              <mc:Fallback>
                <p:oleObj name="公式" r:id="rId3" imgW="133344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7338" y="4184650"/>
                        <a:ext cx="3168650" cy="476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8771" name="Object 3"/>
          <p:cNvGraphicFramePr>
            <a:graphicFrameLocks noChangeAspect="1"/>
          </p:cNvGraphicFramePr>
          <p:nvPr/>
        </p:nvGraphicFramePr>
        <p:xfrm>
          <a:off x="971550" y="4635500"/>
          <a:ext cx="5976938" cy="1925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765" name="公式" r:id="rId5" imgW="2590560" imgH="812520" progId="Equation.3">
                  <p:embed/>
                </p:oleObj>
              </mc:Choice>
              <mc:Fallback>
                <p:oleObj name="公式" r:id="rId5" imgW="2590560" imgH="8125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550" y="4635500"/>
                        <a:ext cx="5976938" cy="19256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107763" dir="189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8772" name="Text Box 4"/>
          <p:cNvSpPr txBox="1">
            <a:spLocks noChangeArrowheads="1"/>
          </p:cNvSpPr>
          <p:nvPr/>
        </p:nvSpPr>
        <p:spPr bwMode="auto">
          <a:xfrm>
            <a:off x="7380288" y="4813300"/>
            <a:ext cx="647700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1pPr>
            <a:lvl2pPr marL="742950" indent="-28575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2pPr>
            <a:lvl3pPr marL="11430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3pPr>
            <a:lvl4pPr marL="16002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4pPr>
            <a:lvl5pPr marL="20574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>
                <a:ea typeface="宋体" pitchFamily="2" charset="-122"/>
              </a:rPr>
              <a:t>①</a:t>
            </a:r>
            <a:endParaRPr kumimoji="1" lang="zh-CN" altLang="en-US">
              <a:solidFill>
                <a:srgbClr val="FFCC66"/>
              </a:solidFill>
              <a:ea typeface="宋体" pitchFamily="2" charset="-122"/>
            </a:endParaRPr>
          </a:p>
        </p:txBody>
      </p:sp>
      <p:sp>
        <p:nvSpPr>
          <p:cNvPr id="288773" name="Text Box 5"/>
          <p:cNvSpPr txBox="1">
            <a:spLocks noChangeArrowheads="1"/>
          </p:cNvSpPr>
          <p:nvPr/>
        </p:nvSpPr>
        <p:spPr bwMode="auto">
          <a:xfrm>
            <a:off x="7380288" y="5892800"/>
            <a:ext cx="720725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1pPr>
            <a:lvl2pPr marL="742950" indent="-28575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2pPr>
            <a:lvl3pPr marL="11430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3pPr>
            <a:lvl4pPr marL="16002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4pPr>
            <a:lvl5pPr marL="20574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>
                <a:ea typeface="宋体" pitchFamily="2" charset="-122"/>
              </a:rPr>
              <a:t>②</a:t>
            </a:r>
            <a:endParaRPr kumimoji="1" lang="zh-CN" altLang="en-US">
              <a:solidFill>
                <a:srgbClr val="FFCC66"/>
              </a:solidFill>
              <a:ea typeface="宋体" pitchFamily="2" charset="-122"/>
            </a:endParaRPr>
          </a:p>
        </p:txBody>
      </p:sp>
      <p:sp>
        <p:nvSpPr>
          <p:cNvPr id="288774" name="Oval 6"/>
          <p:cNvSpPr>
            <a:spLocks noChangeArrowheads="1"/>
          </p:cNvSpPr>
          <p:nvPr/>
        </p:nvSpPr>
        <p:spPr bwMode="auto">
          <a:xfrm>
            <a:off x="6337300" y="1376363"/>
            <a:ext cx="2141538" cy="2089150"/>
          </a:xfrm>
          <a:prstGeom prst="ellipse">
            <a:avLst/>
          </a:prstGeom>
          <a:noFill/>
          <a:ln w="76200">
            <a:solidFill>
              <a:srgbClr val="0066FF"/>
            </a:solidFill>
            <a:round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12308" name="Rectangle 7"/>
          <p:cNvSpPr>
            <a:spLocks noChangeArrowheads="1"/>
          </p:cNvSpPr>
          <p:nvPr/>
        </p:nvSpPr>
        <p:spPr bwMode="auto">
          <a:xfrm>
            <a:off x="6300788" y="944563"/>
            <a:ext cx="2303462" cy="1385887"/>
          </a:xfrm>
          <a:prstGeom prst="rect">
            <a:avLst/>
          </a:prstGeom>
          <a:solidFill>
            <a:srgbClr val="FFFFCC"/>
          </a:solidFill>
          <a:ln>
            <a:noFill/>
          </a:ln>
          <a:extLst>
            <a:ext uri="{91240B29-F687-4F45-9708-019B960494DF}">
              <a14:hiddenLine xmlns:a14="http://schemas.microsoft.com/office/drawing/2010/main" w="571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1pPr>
            <a:lvl2pPr marL="742950" indent="-28575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2pPr>
            <a:lvl3pPr marL="11430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3pPr>
            <a:lvl4pPr marL="16002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4pPr>
            <a:lvl5pPr marL="20574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88776" name="Text Box 8"/>
          <p:cNvSpPr txBox="1">
            <a:spLocks noChangeArrowheads="1"/>
          </p:cNvSpPr>
          <p:nvPr/>
        </p:nvSpPr>
        <p:spPr bwMode="auto">
          <a:xfrm>
            <a:off x="323850" y="1773238"/>
            <a:ext cx="5546725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kumimoji="1" lang="zh-CN" altLang="en-US" sz="2400" b="1" dirty="0">
                <a:solidFill>
                  <a:srgbClr val="3333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解</a:t>
            </a:r>
            <a:r>
              <a:rPr kumimoji="1" lang="en-US" altLang="zh-CN" sz="2400" b="1" dirty="0">
                <a:solidFill>
                  <a:srgbClr val="3333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宋体" pitchFamily="2" charset="-122"/>
              </a:rPr>
              <a:t>  </a:t>
            </a:r>
            <a:r>
              <a:rPr kumimoji="1" lang="zh-CN" altLang="en-US" sz="2400" b="1" dirty="0">
                <a:latin typeface="黑体" pitchFamily="49" charset="-122"/>
              </a:rPr>
              <a:t>取自然坐标系</a:t>
            </a:r>
            <a:r>
              <a:rPr kumimoji="1" lang="en-US" altLang="zh-CN" sz="2400" b="1" dirty="0"/>
              <a:t>, </a:t>
            </a:r>
            <a:r>
              <a:rPr kumimoji="1" lang="zh-CN" altLang="en-US" sz="2400" b="1" dirty="0">
                <a:latin typeface="黑体" pitchFamily="49" charset="-122"/>
              </a:rPr>
              <a:t>小球受力如图</a:t>
            </a:r>
          </a:p>
        </p:txBody>
      </p:sp>
      <p:sp>
        <p:nvSpPr>
          <p:cNvPr id="288777" name="Text Box 9"/>
          <p:cNvSpPr txBox="1">
            <a:spLocks noChangeArrowheads="1"/>
          </p:cNvSpPr>
          <p:nvPr/>
        </p:nvSpPr>
        <p:spPr bwMode="auto">
          <a:xfrm>
            <a:off x="252413" y="355600"/>
            <a:ext cx="8640762" cy="12557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just">
              <a:lnSpc>
                <a:spcPct val="105000"/>
              </a:lnSpc>
              <a:defRPr/>
            </a:pPr>
            <a:r>
              <a:rPr kumimoji="1" lang="zh-CN" altLang="en-US" sz="24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例</a:t>
            </a:r>
            <a:r>
              <a:rPr kumimoji="1" lang="en-US" altLang="zh-CN" sz="24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2-2.</a:t>
            </a:r>
            <a:r>
              <a:rPr kumimoji="1" lang="en-US" altLang="zh-CN" sz="2400" b="1" dirty="0">
                <a:solidFill>
                  <a:srgbClr val="FF0000"/>
                </a:solidFill>
              </a:rPr>
              <a:t> </a:t>
            </a:r>
            <a:r>
              <a:rPr kumimoji="1" lang="zh-CN" altLang="en-US" sz="2400" b="1" dirty="0"/>
              <a:t>一质量为</a:t>
            </a:r>
            <a:r>
              <a:rPr kumimoji="1" lang="en-US" altLang="zh-CN" sz="2400" b="1" i="1" dirty="0"/>
              <a:t>m</a:t>
            </a:r>
            <a:r>
              <a:rPr kumimoji="1" lang="zh-CN" altLang="en-US" sz="2400" b="1" dirty="0"/>
              <a:t>的小球最初位于如图所示的</a:t>
            </a:r>
            <a:r>
              <a:rPr kumimoji="1" lang="en-US" altLang="zh-CN" sz="2400" b="1" i="1" dirty="0"/>
              <a:t>A</a:t>
            </a:r>
            <a:r>
              <a:rPr kumimoji="1" lang="zh-CN" altLang="en-US" sz="2400" b="1" dirty="0"/>
              <a:t>点</a:t>
            </a:r>
            <a:r>
              <a:rPr kumimoji="1" lang="en-US" altLang="zh-CN" sz="2400" b="1" dirty="0">
                <a:latin typeface="宋体" pitchFamily="2" charset="-122"/>
                <a:ea typeface="宋体" pitchFamily="2" charset="-122"/>
              </a:rPr>
              <a:t>,</a:t>
            </a:r>
            <a:r>
              <a:rPr kumimoji="1" lang="zh-CN" altLang="en-US" sz="2400" b="1" dirty="0"/>
              <a:t>然后沿半径为</a:t>
            </a:r>
            <a:r>
              <a:rPr kumimoji="1" lang="en-US" altLang="zh-CN" sz="2400" b="1" i="1" dirty="0"/>
              <a:t>r</a:t>
            </a:r>
            <a:r>
              <a:rPr kumimoji="1" lang="zh-CN" altLang="en-US" sz="2400" b="1" dirty="0"/>
              <a:t>的光滑圆弧的内表面</a:t>
            </a:r>
            <a:r>
              <a:rPr kumimoji="1" lang="en-US" altLang="zh-CN" sz="2400" b="1" i="1" dirty="0"/>
              <a:t>ADCB</a:t>
            </a:r>
            <a:r>
              <a:rPr kumimoji="1" lang="zh-CN" altLang="en-US" sz="2400" b="1" dirty="0"/>
              <a:t>下滑</a:t>
            </a:r>
            <a:r>
              <a:rPr kumimoji="1" lang="en-US" altLang="zh-CN" sz="2400" b="1" dirty="0">
                <a:latin typeface="宋体" pitchFamily="2" charset="-122"/>
                <a:ea typeface="宋体" pitchFamily="2" charset="-122"/>
              </a:rPr>
              <a:t>.</a:t>
            </a:r>
            <a:r>
              <a:rPr kumimoji="1" lang="zh-CN" altLang="en-US" sz="2400" b="1" dirty="0"/>
              <a:t>试求小球在</a:t>
            </a:r>
            <a:r>
              <a:rPr kumimoji="1" lang="en-US" altLang="zh-CN" sz="2400" b="1" i="1" dirty="0"/>
              <a:t>C </a:t>
            </a:r>
            <a:r>
              <a:rPr kumimoji="1" lang="zh-CN" altLang="en-US" sz="2400" b="1" dirty="0"/>
              <a:t>处时的角速度和对圆弧表面的作用力</a:t>
            </a:r>
            <a:r>
              <a:rPr kumimoji="1" lang="en-US" altLang="zh-CN" sz="2400" b="1" dirty="0">
                <a:latin typeface="宋体" pitchFamily="2" charset="-122"/>
                <a:ea typeface="宋体" pitchFamily="2" charset="-122"/>
              </a:rPr>
              <a:t>.</a:t>
            </a:r>
          </a:p>
        </p:txBody>
      </p:sp>
      <p:grpSp>
        <p:nvGrpSpPr>
          <p:cNvPr id="2" name="Group 10"/>
          <p:cNvGrpSpPr>
            <a:grpSpLocks/>
          </p:cNvGrpSpPr>
          <p:nvPr/>
        </p:nvGrpSpPr>
        <p:grpSpPr bwMode="auto">
          <a:xfrm>
            <a:off x="2987675" y="2276475"/>
            <a:ext cx="2552700" cy="1917700"/>
            <a:chOff x="1882" y="1253"/>
            <a:chExt cx="1608" cy="1208"/>
          </a:xfrm>
        </p:grpSpPr>
        <p:sp>
          <p:nvSpPr>
            <p:cNvPr id="12319" name="Oval 11"/>
            <p:cNvSpPr>
              <a:spLocks noChangeArrowheads="1"/>
            </p:cNvSpPr>
            <p:nvPr/>
          </p:nvSpPr>
          <p:spPr bwMode="auto">
            <a:xfrm>
              <a:off x="2555" y="1729"/>
              <a:ext cx="253" cy="247"/>
            </a:xfrm>
            <a:prstGeom prst="ellipse">
              <a:avLst/>
            </a:prstGeom>
            <a:gradFill rotWithShape="0">
              <a:gsLst>
                <a:gs pos="0">
                  <a:srgbClr val="FF33CC"/>
                </a:gs>
                <a:gs pos="100000">
                  <a:srgbClr val="76185E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1pPr>
              <a:lvl2pPr marL="742950" indent="-28575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2pPr>
              <a:lvl3pPr marL="11430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3pPr>
              <a:lvl4pPr marL="16002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4pPr>
              <a:lvl5pPr marL="20574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2320" name="Line 12"/>
            <p:cNvSpPr>
              <a:spLocks noChangeShapeType="1"/>
            </p:cNvSpPr>
            <p:nvPr/>
          </p:nvSpPr>
          <p:spPr bwMode="auto">
            <a:xfrm flipV="1">
              <a:off x="2681" y="1400"/>
              <a:ext cx="591" cy="452"/>
            </a:xfrm>
            <a:prstGeom prst="line">
              <a:avLst/>
            </a:prstGeom>
            <a:noFill/>
            <a:ln w="28575">
              <a:solidFill>
                <a:srgbClr val="006600"/>
              </a:solidFill>
              <a:round/>
              <a:headEnd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321" name="Line 13"/>
            <p:cNvSpPr>
              <a:spLocks noChangeShapeType="1"/>
            </p:cNvSpPr>
            <p:nvPr/>
          </p:nvSpPr>
          <p:spPr bwMode="auto">
            <a:xfrm flipH="1" flipV="1">
              <a:off x="2090" y="1400"/>
              <a:ext cx="591" cy="452"/>
            </a:xfrm>
            <a:prstGeom prst="line">
              <a:avLst/>
            </a:prstGeom>
            <a:noFill/>
            <a:ln w="28575">
              <a:solidFill>
                <a:srgbClr val="006600"/>
              </a:solidFill>
              <a:round/>
              <a:headEnd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322" name="Line 14"/>
            <p:cNvSpPr>
              <a:spLocks noChangeShapeType="1"/>
            </p:cNvSpPr>
            <p:nvPr/>
          </p:nvSpPr>
          <p:spPr bwMode="auto">
            <a:xfrm flipV="1">
              <a:off x="2699" y="1616"/>
              <a:ext cx="272" cy="226"/>
            </a:xfrm>
            <a:prstGeom prst="line">
              <a:avLst/>
            </a:prstGeom>
            <a:noFill/>
            <a:ln w="57150">
              <a:solidFill>
                <a:srgbClr val="0000CC"/>
              </a:solidFill>
              <a:round/>
              <a:headEnd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12299" name="Object 15"/>
            <p:cNvGraphicFramePr>
              <a:graphicFrameLocks noChangeAspect="1"/>
            </p:cNvGraphicFramePr>
            <p:nvPr/>
          </p:nvGraphicFramePr>
          <p:xfrm>
            <a:off x="3243" y="1344"/>
            <a:ext cx="247" cy="3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766" name="公式" r:id="rId7" imgW="152280" imgH="228600" progId="Equation.3">
                    <p:embed/>
                  </p:oleObj>
                </mc:Choice>
                <mc:Fallback>
                  <p:oleObj name="公式" r:id="rId7" imgW="152280" imgH="2286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43" y="1344"/>
                          <a:ext cx="247" cy="36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2300" name="Object 16"/>
            <p:cNvGraphicFramePr>
              <a:graphicFrameLocks noChangeAspect="1"/>
            </p:cNvGraphicFramePr>
            <p:nvPr/>
          </p:nvGraphicFramePr>
          <p:xfrm>
            <a:off x="1882" y="1253"/>
            <a:ext cx="298" cy="38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767" name="公式" r:id="rId9" imgW="164880" imgH="215640" progId="Equation.3">
                    <p:embed/>
                  </p:oleObj>
                </mc:Choice>
                <mc:Fallback>
                  <p:oleObj name="公式" r:id="rId9" imgW="164880" imgH="2156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82" y="1253"/>
                          <a:ext cx="298" cy="38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2301" name="Object 17"/>
            <p:cNvGraphicFramePr>
              <a:graphicFrameLocks noChangeAspect="1"/>
            </p:cNvGraphicFramePr>
            <p:nvPr/>
          </p:nvGraphicFramePr>
          <p:xfrm>
            <a:off x="2971" y="1616"/>
            <a:ext cx="199" cy="2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768" name="公式" r:id="rId11" imgW="126720" imgH="177480" progId="Equation.3">
                    <p:embed/>
                  </p:oleObj>
                </mc:Choice>
                <mc:Fallback>
                  <p:oleObj name="公式" r:id="rId11" imgW="126720" imgH="1774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71" y="1616"/>
                          <a:ext cx="199" cy="27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2323" name="Line 18"/>
            <p:cNvSpPr>
              <a:spLocks noChangeShapeType="1"/>
            </p:cNvSpPr>
            <p:nvPr/>
          </p:nvSpPr>
          <p:spPr bwMode="auto">
            <a:xfrm flipH="1" flipV="1">
              <a:off x="2681" y="1852"/>
              <a:ext cx="335" cy="268"/>
            </a:xfrm>
            <a:prstGeom prst="line">
              <a:avLst/>
            </a:prstGeom>
            <a:noFill/>
            <a:ln w="19050">
              <a:solidFill>
                <a:srgbClr val="0099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324" name="Line 19"/>
            <p:cNvSpPr>
              <a:spLocks noChangeShapeType="1"/>
            </p:cNvSpPr>
            <p:nvPr/>
          </p:nvSpPr>
          <p:spPr bwMode="auto">
            <a:xfrm flipH="1" flipV="1">
              <a:off x="2301" y="1564"/>
              <a:ext cx="380" cy="288"/>
            </a:xfrm>
            <a:prstGeom prst="line">
              <a:avLst/>
            </a:prstGeom>
            <a:noFill/>
            <a:ln w="57150">
              <a:solidFill>
                <a:srgbClr val="CC0000"/>
              </a:solidFill>
              <a:round/>
              <a:headEnd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12302" name="Object 20"/>
            <p:cNvGraphicFramePr>
              <a:graphicFrameLocks noChangeAspect="1"/>
            </p:cNvGraphicFramePr>
            <p:nvPr/>
          </p:nvGraphicFramePr>
          <p:xfrm>
            <a:off x="1882" y="2124"/>
            <a:ext cx="763" cy="3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769" name="公式" r:id="rId13" imgW="507960" imgH="228600" progId="Equation.3">
                    <p:embed/>
                  </p:oleObj>
                </mc:Choice>
                <mc:Fallback>
                  <p:oleObj name="公式" r:id="rId13" imgW="507960" imgH="2286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82" y="2124"/>
                          <a:ext cx="763" cy="33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2303" name="Object 21"/>
            <p:cNvGraphicFramePr>
              <a:graphicFrameLocks noChangeAspect="1"/>
            </p:cNvGraphicFramePr>
            <p:nvPr/>
          </p:nvGraphicFramePr>
          <p:xfrm>
            <a:off x="2150" y="1595"/>
            <a:ext cx="236" cy="32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770" name="公式" r:id="rId15" imgW="190440" imgH="228600" progId="Equation.3">
                    <p:embed/>
                  </p:oleObj>
                </mc:Choice>
                <mc:Fallback>
                  <p:oleObj name="公式" r:id="rId15" imgW="190440" imgH="2286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150" y="1595"/>
                          <a:ext cx="236" cy="32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2325" name="Line 22"/>
            <p:cNvSpPr>
              <a:spLocks noChangeShapeType="1"/>
            </p:cNvSpPr>
            <p:nvPr/>
          </p:nvSpPr>
          <p:spPr bwMode="auto">
            <a:xfrm>
              <a:off x="2681" y="1894"/>
              <a:ext cx="0" cy="535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12304" name="Object 23"/>
            <p:cNvGraphicFramePr>
              <a:graphicFrameLocks noChangeAspect="1"/>
            </p:cNvGraphicFramePr>
            <p:nvPr/>
          </p:nvGraphicFramePr>
          <p:xfrm>
            <a:off x="2681" y="1976"/>
            <a:ext cx="211" cy="24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771" name="Equation" r:id="rId17" imgW="139680" imgH="164880" progId="Equation.3">
                    <p:embed/>
                  </p:oleObj>
                </mc:Choice>
                <mc:Fallback>
                  <p:oleObj name="Equation" r:id="rId17" imgW="139680" imgH="1648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81" y="1976"/>
                          <a:ext cx="211" cy="24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2312" name="Group 24"/>
          <p:cNvGrpSpPr>
            <a:grpSpLocks/>
          </p:cNvGrpSpPr>
          <p:nvPr/>
        </p:nvGrpSpPr>
        <p:grpSpPr bwMode="auto">
          <a:xfrm>
            <a:off x="5976938" y="2024063"/>
            <a:ext cx="2919412" cy="1800225"/>
            <a:chOff x="3765" y="1275"/>
            <a:chExt cx="1839" cy="1134"/>
          </a:xfrm>
        </p:grpSpPr>
        <p:sp>
          <p:nvSpPr>
            <p:cNvPr id="12313" name="Oval 25"/>
            <p:cNvSpPr>
              <a:spLocks noChangeArrowheads="1"/>
            </p:cNvSpPr>
            <p:nvPr/>
          </p:nvSpPr>
          <p:spPr bwMode="auto">
            <a:xfrm>
              <a:off x="5014" y="1865"/>
              <a:ext cx="178" cy="181"/>
            </a:xfrm>
            <a:prstGeom prst="ellipse">
              <a:avLst/>
            </a:prstGeom>
            <a:gradFill rotWithShape="0">
              <a:gsLst>
                <a:gs pos="0">
                  <a:srgbClr val="FF33CC"/>
                </a:gs>
                <a:gs pos="100000">
                  <a:srgbClr val="76185E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1pPr>
              <a:lvl2pPr marL="742950" indent="-28575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2pPr>
              <a:lvl3pPr marL="11430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3pPr>
              <a:lvl4pPr marL="16002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4pPr>
              <a:lvl5pPr marL="20574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2314" name="Freeform 26"/>
            <p:cNvSpPr>
              <a:spLocks/>
            </p:cNvSpPr>
            <p:nvPr/>
          </p:nvSpPr>
          <p:spPr bwMode="auto">
            <a:xfrm>
              <a:off x="4723" y="1513"/>
              <a:ext cx="6" cy="650"/>
            </a:xfrm>
            <a:custGeom>
              <a:avLst/>
              <a:gdLst>
                <a:gd name="T0" fmla="*/ 0 w 6"/>
                <a:gd name="T1" fmla="*/ 0 h 650"/>
                <a:gd name="T2" fmla="*/ 6 w 6"/>
                <a:gd name="T3" fmla="*/ 650 h 650"/>
                <a:gd name="T4" fmla="*/ 0 60000 65536"/>
                <a:gd name="T5" fmla="*/ 0 60000 65536"/>
                <a:gd name="T6" fmla="*/ 0 w 6"/>
                <a:gd name="T7" fmla="*/ 0 h 650"/>
                <a:gd name="T8" fmla="*/ 6 w 6"/>
                <a:gd name="T9" fmla="*/ 650 h 65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6" h="650">
                  <a:moveTo>
                    <a:pt x="0" y="0"/>
                  </a:moveTo>
                  <a:lnTo>
                    <a:pt x="6" y="650"/>
                  </a:lnTo>
                </a:path>
              </a:pathLst>
            </a:custGeom>
            <a:noFill/>
            <a:ln w="19050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1pPr>
              <a:lvl2pPr marL="742950" indent="-28575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2pPr>
              <a:lvl3pPr marL="11430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3pPr>
              <a:lvl4pPr marL="16002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4pPr>
              <a:lvl5pPr marL="20574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2315" name="Line 27"/>
            <p:cNvSpPr>
              <a:spLocks noChangeShapeType="1"/>
            </p:cNvSpPr>
            <p:nvPr/>
          </p:nvSpPr>
          <p:spPr bwMode="auto">
            <a:xfrm rot="-5400000">
              <a:off x="4411" y="1198"/>
              <a:ext cx="0" cy="608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316" name="Freeform 28"/>
            <p:cNvSpPr>
              <a:spLocks/>
            </p:cNvSpPr>
            <p:nvPr/>
          </p:nvSpPr>
          <p:spPr bwMode="auto">
            <a:xfrm>
              <a:off x="4734" y="1508"/>
              <a:ext cx="326" cy="402"/>
            </a:xfrm>
            <a:custGeom>
              <a:avLst/>
              <a:gdLst>
                <a:gd name="T0" fmla="*/ 0 w 326"/>
                <a:gd name="T1" fmla="*/ 0 h 402"/>
                <a:gd name="T2" fmla="*/ 326 w 326"/>
                <a:gd name="T3" fmla="*/ 402 h 402"/>
                <a:gd name="T4" fmla="*/ 0 60000 65536"/>
                <a:gd name="T5" fmla="*/ 0 60000 65536"/>
                <a:gd name="T6" fmla="*/ 0 w 326"/>
                <a:gd name="T7" fmla="*/ 0 h 402"/>
                <a:gd name="T8" fmla="*/ 326 w 326"/>
                <a:gd name="T9" fmla="*/ 402 h 402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26" h="402">
                  <a:moveTo>
                    <a:pt x="0" y="0"/>
                  </a:moveTo>
                  <a:lnTo>
                    <a:pt x="326" y="402"/>
                  </a:lnTo>
                </a:path>
              </a:pathLst>
            </a:custGeom>
            <a:noFill/>
            <a:ln w="19050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1pPr>
              <a:lvl2pPr marL="742950" indent="-28575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2pPr>
              <a:lvl3pPr marL="11430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3pPr>
              <a:lvl4pPr marL="16002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4pPr>
              <a:lvl5pPr marL="20574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graphicFrame>
          <p:nvGraphicFramePr>
            <p:cNvPr id="12292" name="Object 29"/>
            <p:cNvGraphicFramePr>
              <a:graphicFrameLocks noChangeAspect="1"/>
            </p:cNvGraphicFramePr>
            <p:nvPr/>
          </p:nvGraphicFramePr>
          <p:xfrm>
            <a:off x="4289" y="1275"/>
            <a:ext cx="202" cy="22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772" name="公式" r:id="rId19" imgW="114120" imgH="126720" progId="Equation.3">
                    <p:embed/>
                  </p:oleObj>
                </mc:Choice>
                <mc:Fallback>
                  <p:oleObj name="公式" r:id="rId19" imgW="114120" imgH="12672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89" y="1275"/>
                          <a:ext cx="202" cy="22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2293" name="Object 30"/>
            <p:cNvGraphicFramePr>
              <a:graphicFrameLocks noChangeAspect="1"/>
            </p:cNvGraphicFramePr>
            <p:nvPr/>
          </p:nvGraphicFramePr>
          <p:xfrm>
            <a:off x="4742" y="1638"/>
            <a:ext cx="151" cy="18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773" name="Equation" r:id="rId21" imgW="139680" imgH="164880" progId="Equation.3">
                    <p:embed/>
                  </p:oleObj>
                </mc:Choice>
                <mc:Fallback>
                  <p:oleObj name="Equation" r:id="rId21" imgW="139680" imgH="1648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42" y="1638"/>
                          <a:ext cx="151" cy="18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2294" name="Object 31"/>
            <p:cNvGraphicFramePr>
              <a:graphicFrameLocks noChangeAspect="1"/>
            </p:cNvGraphicFramePr>
            <p:nvPr/>
          </p:nvGraphicFramePr>
          <p:xfrm>
            <a:off x="3765" y="1411"/>
            <a:ext cx="206" cy="22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774" name="公式" r:id="rId22" imgW="152280" imgH="164880" progId="Equation.3">
                    <p:embed/>
                  </p:oleObj>
                </mc:Choice>
                <mc:Fallback>
                  <p:oleObj name="公式" r:id="rId22" imgW="152280" imgH="1648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65" y="1411"/>
                          <a:ext cx="206" cy="22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2295" name="Object 32"/>
            <p:cNvGraphicFramePr>
              <a:graphicFrameLocks noChangeAspect="1"/>
            </p:cNvGraphicFramePr>
            <p:nvPr/>
          </p:nvGraphicFramePr>
          <p:xfrm>
            <a:off x="5398" y="1365"/>
            <a:ext cx="206" cy="22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775" name="公式" r:id="rId24" imgW="152280" imgH="164880" progId="Equation.3">
                    <p:embed/>
                  </p:oleObj>
                </mc:Choice>
                <mc:Fallback>
                  <p:oleObj name="公式" r:id="rId24" imgW="152280" imgH="1648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398" y="1365"/>
                          <a:ext cx="206" cy="22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2296" name="Object 33"/>
            <p:cNvGraphicFramePr>
              <a:graphicFrameLocks noChangeAspect="1"/>
            </p:cNvGraphicFramePr>
            <p:nvPr/>
          </p:nvGraphicFramePr>
          <p:xfrm>
            <a:off x="5196" y="2000"/>
            <a:ext cx="191" cy="22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776" name="公式" r:id="rId26" imgW="152280" imgH="177480" progId="Equation.3">
                    <p:embed/>
                  </p:oleObj>
                </mc:Choice>
                <mc:Fallback>
                  <p:oleObj name="公式" r:id="rId26" imgW="152280" imgH="1774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196" y="2000"/>
                          <a:ext cx="191" cy="22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2297" name="Object 34"/>
            <p:cNvGraphicFramePr>
              <a:graphicFrameLocks noChangeAspect="1"/>
            </p:cNvGraphicFramePr>
            <p:nvPr/>
          </p:nvGraphicFramePr>
          <p:xfrm>
            <a:off x="4651" y="2227"/>
            <a:ext cx="179" cy="18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777" name="公式" r:id="rId28" imgW="164880" imgH="164880" progId="Equation.3">
                    <p:embed/>
                  </p:oleObj>
                </mc:Choice>
                <mc:Fallback>
                  <p:oleObj name="公式" r:id="rId28" imgW="164880" imgH="1648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651" y="2227"/>
                          <a:ext cx="179" cy="18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2298" name="Object 35"/>
            <p:cNvGraphicFramePr>
              <a:graphicFrameLocks noChangeAspect="1"/>
            </p:cNvGraphicFramePr>
            <p:nvPr/>
          </p:nvGraphicFramePr>
          <p:xfrm>
            <a:off x="4651" y="1275"/>
            <a:ext cx="192" cy="22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778" name="公式" r:id="rId30" imgW="152280" imgH="177480" progId="Equation.3">
                    <p:embed/>
                  </p:oleObj>
                </mc:Choice>
                <mc:Fallback>
                  <p:oleObj name="公式" r:id="rId30" imgW="152280" imgH="1774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651" y="1275"/>
                          <a:ext cx="192" cy="22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2317" name="Freeform 36"/>
            <p:cNvSpPr>
              <a:spLocks/>
            </p:cNvSpPr>
            <p:nvPr/>
          </p:nvSpPr>
          <p:spPr bwMode="auto">
            <a:xfrm>
              <a:off x="4723" y="1592"/>
              <a:ext cx="102" cy="39"/>
            </a:xfrm>
            <a:custGeom>
              <a:avLst/>
              <a:gdLst>
                <a:gd name="T0" fmla="*/ 0 w 102"/>
                <a:gd name="T1" fmla="*/ 29 h 39"/>
                <a:gd name="T2" fmla="*/ 57 w 102"/>
                <a:gd name="T3" fmla="*/ 34 h 39"/>
                <a:gd name="T4" fmla="*/ 102 w 102"/>
                <a:gd name="T5" fmla="*/ 0 h 39"/>
                <a:gd name="T6" fmla="*/ 0 60000 65536"/>
                <a:gd name="T7" fmla="*/ 0 60000 65536"/>
                <a:gd name="T8" fmla="*/ 0 60000 65536"/>
                <a:gd name="T9" fmla="*/ 0 w 102"/>
                <a:gd name="T10" fmla="*/ 0 h 39"/>
                <a:gd name="T11" fmla="*/ 102 w 102"/>
                <a:gd name="T12" fmla="*/ 39 h 39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02" h="39">
                  <a:moveTo>
                    <a:pt x="0" y="29"/>
                  </a:moveTo>
                  <a:cubicBezTo>
                    <a:pt x="9" y="30"/>
                    <a:pt x="40" y="39"/>
                    <a:pt x="57" y="34"/>
                  </a:cubicBezTo>
                  <a:cubicBezTo>
                    <a:pt x="74" y="29"/>
                    <a:pt x="93" y="7"/>
                    <a:pt x="102" y="0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1pPr>
              <a:lvl2pPr marL="742950" indent="-28575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2pPr>
              <a:lvl3pPr marL="11430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3pPr>
              <a:lvl4pPr marL="16002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4pPr>
              <a:lvl5pPr marL="20574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2318" name="Oval 37"/>
            <p:cNvSpPr>
              <a:spLocks noChangeArrowheads="1"/>
            </p:cNvSpPr>
            <p:nvPr/>
          </p:nvSpPr>
          <p:spPr bwMode="auto">
            <a:xfrm>
              <a:off x="4697" y="1484"/>
              <a:ext cx="45" cy="4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1pPr>
              <a:lvl2pPr marL="742950" indent="-28575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2pPr>
              <a:lvl3pPr marL="11430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3pPr>
              <a:lvl4pPr marL="16002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4pPr>
              <a:lvl5pPr marL="20574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168291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7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2887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8772" grpId="0"/>
      <p:bldP spid="288773" grpId="0"/>
      <p:bldP spid="288776" grpId="0" build="p" autoUpdateAnimBg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314" name="Object 2"/>
          <p:cNvGraphicFramePr>
            <a:graphicFrameLocks noChangeAspect="1"/>
          </p:cNvGraphicFramePr>
          <p:nvPr/>
        </p:nvGraphicFramePr>
        <p:xfrm>
          <a:off x="395288" y="476250"/>
          <a:ext cx="5005387" cy="968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715" name="公式" r:id="rId3" imgW="2158920" imgH="419040" progId="Equation.3">
                  <p:embed/>
                </p:oleObj>
              </mc:Choice>
              <mc:Fallback>
                <p:oleObj name="公式" r:id="rId3" imgW="2158920" imgH="419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288" y="476250"/>
                        <a:ext cx="5005387" cy="968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107763" dir="189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468313" y="1592263"/>
            <a:ext cx="4967287" cy="971550"/>
            <a:chOff x="295" y="913"/>
            <a:chExt cx="3129" cy="612"/>
          </a:xfrm>
        </p:grpSpPr>
        <p:sp>
          <p:nvSpPr>
            <p:cNvPr id="13341" name="Rectangle 4"/>
            <p:cNvSpPr>
              <a:spLocks noChangeArrowheads="1"/>
            </p:cNvSpPr>
            <p:nvPr/>
          </p:nvSpPr>
          <p:spPr bwMode="auto">
            <a:xfrm>
              <a:off x="295" y="1011"/>
              <a:ext cx="1088" cy="3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8000" rIns="18000">
              <a:spAutoFit/>
            </a:bodyPr>
            <a:lstStyle>
              <a:lvl1pPr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1pPr>
              <a:lvl2pPr marL="742950" indent="-28575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2pPr>
              <a:lvl3pPr marL="11430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3pPr>
              <a:lvl4pPr marL="16002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4pPr>
              <a:lvl5pPr marL="20574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9pPr>
            </a:lstStyle>
            <a:p>
              <a:pPr eaLnBrk="1" hangingPunct="1"/>
              <a:r>
                <a:rPr kumimoji="1" lang="zh-CN" altLang="en-US"/>
                <a:t>由</a:t>
              </a:r>
              <a:r>
                <a:rPr kumimoji="1" lang="zh-CN" altLang="en-US">
                  <a:ea typeface="宋体" pitchFamily="2" charset="-122"/>
                </a:rPr>
                <a:t>①</a:t>
              </a:r>
              <a:r>
                <a:rPr kumimoji="1" lang="zh-CN" altLang="en-US"/>
                <a:t>式得</a:t>
              </a:r>
            </a:p>
          </p:txBody>
        </p:sp>
        <p:graphicFrame>
          <p:nvGraphicFramePr>
            <p:cNvPr id="13326" name="Object 5"/>
            <p:cNvGraphicFramePr>
              <a:graphicFrameLocks noChangeAspect="1"/>
            </p:cNvGraphicFramePr>
            <p:nvPr/>
          </p:nvGraphicFramePr>
          <p:xfrm>
            <a:off x="1309" y="913"/>
            <a:ext cx="2115" cy="6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716" name="公式" r:id="rId5" imgW="1320480" imgH="419040" progId="Equation.3">
                    <p:embed/>
                  </p:oleObj>
                </mc:Choice>
                <mc:Fallback>
                  <p:oleObj name="公式" r:id="rId5" imgW="1320480" imgH="4190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09" y="913"/>
                          <a:ext cx="2115" cy="61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CCFF33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107763" dir="189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289798" name="Object 6"/>
          <p:cNvGraphicFramePr>
            <a:graphicFrameLocks noChangeAspect="1"/>
          </p:cNvGraphicFramePr>
          <p:nvPr/>
        </p:nvGraphicFramePr>
        <p:xfrm>
          <a:off x="611188" y="2492375"/>
          <a:ext cx="403225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717" name="公式" r:id="rId7" imgW="1612800" imgH="393480" progId="Equation.3">
                  <p:embed/>
                </p:oleObj>
              </mc:Choice>
              <mc:Fallback>
                <p:oleObj name="公式" r:id="rId7" imgW="161280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188" y="2492375"/>
                        <a:ext cx="4032250" cy="990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hlink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107763" dir="189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9799" name="Object 7"/>
          <p:cNvGraphicFramePr>
            <a:graphicFrameLocks noChangeAspect="1"/>
          </p:cNvGraphicFramePr>
          <p:nvPr/>
        </p:nvGraphicFramePr>
        <p:xfrm>
          <a:off x="5722938" y="2654300"/>
          <a:ext cx="2376487" cy="630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718" name="公式" r:id="rId9" imgW="952200" imgH="253800" progId="Equation.3">
                  <p:embed/>
                </p:oleObj>
              </mc:Choice>
              <mc:Fallback>
                <p:oleObj name="公式" r:id="rId9" imgW="952200" imgH="253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22938" y="2654300"/>
                        <a:ext cx="2376487" cy="630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hlink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107763" dir="189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3328" name="Group 8"/>
          <p:cNvGrpSpPr>
            <a:grpSpLocks/>
          </p:cNvGrpSpPr>
          <p:nvPr/>
        </p:nvGrpSpPr>
        <p:grpSpPr bwMode="auto">
          <a:xfrm>
            <a:off x="6443663" y="657225"/>
            <a:ext cx="2211387" cy="1724025"/>
            <a:chOff x="4059" y="346"/>
            <a:chExt cx="1393" cy="1086"/>
          </a:xfrm>
        </p:grpSpPr>
        <p:sp>
          <p:nvSpPr>
            <p:cNvPr id="13334" name="Oval 9"/>
            <p:cNvSpPr>
              <a:spLocks noChangeArrowheads="1"/>
            </p:cNvSpPr>
            <p:nvPr/>
          </p:nvSpPr>
          <p:spPr bwMode="auto">
            <a:xfrm>
              <a:off x="4636" y="711"/>
              <a:ext cx="216" cy="226"/>
            </a:xfrm>
            <a:prstGeom prst="ellipse">
              <a:avLst/>
            </a:prstGeom>
            <a:gradFill rotWithShape="0">
              <a:gsLst>
                <a:gs pos="0">
                  <a:srgbClr val="FF33CC"/>
                </a:gs>
                <a:gs pos="100000">
                  <a:srgbClr val="76185E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1pPr>
              <a:lvl2pPr marL="742950" indent="-28575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2pPr>
              <a:lvl3pPr marL="11430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3pPr>
              <a:lvl4pPr marL="16002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4pPr>
              <a:lvl5pPr marL="20574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3335" name="Line 10"/>
            <p:cNvSpPr>
              <a:spLocks noChangeShapeType="1"/>
            </p:cNvSpPr>
            <p:nvPr/>
          </p:nvSpPr>
          <p:spPr bwMode="auto">
            <a:xfrm flipV="1">
              <a:off x="4744" y="410"/>
              <a:ext cx="505" cy="414"/>
            </a:xfrm>
            <a:prstGeom prst="line">
              <a:avLst/>
            </a:prstGeom>
            <a:noFill/>
            <a:ln w="28575">
              <a:solidFill>
                <a:srgbClr val="006600"/>
              </a:solidFill>
              <a:round/>
              <a:headEnd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336" name="Line 11"/>
            <p:cNvSpPr>
              <a:spLocks noChangeShapeType="1"/>
            </p:cNvSpPr>
            <p:nvPr/>
          </p:nvSpPr>
          <p:spPr bwMode="auto">
            <a:xfrm flipH="1" flipV="1">
              <a:off x="4239" y="410"/>
              <a:ext cx="505" cy="414"/>
            </a:xfrm>
            <a:prstGeom prst="line">
              <a:avLst/>
            </a:prstGeom>
            <a:noFill/>
            <a:ln w="28575">
              <a:solidFill>
                <a:srgbClr val="006600"/>
              </a:solidFill>
              <a:round/>
              <a:headEnd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337" name="Line 12"/>
            <p:cNvSpPr>
              <a:spLocks noChangeShapeType="1"/>
            </p:cNvSpPr>
            <p:nvPr/>
          </p:nvSpPr>
          <p:spPr bwMode="auto">
            <a:xfrm flipV="1">
              <a:off x="4740" y="572"/>
              <a:ext cx="317" cy="273"/>
            </a:xfrm>
            <a:prstGeom prst="line">
              <a:avLst/>
            </a:prstGeom>
            <a:noFill/>
            <a:ln w="57150">
              <a:solidFill>
                <a:srgbClr val="0000CC"/>
              </a:solidFill>
              <a:round/>
              <a:headEnd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13320" name="Object 13"/>
            <p:cNvGraphicFramePr>
              <a:graphicFrameLocks noChangeAspect="1"/>
            </p:cNvGraphicFramePr>
            <p:nvPr/>
          </p:nvGraphicFramePr>
          <p:xfrm>
            <a:off x="5230" y="360"/>
            <a:ext cx="222" cy="34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719" name="公式" r:id="rId11" imgW="152280" imgH="228600" progId="Equation.3">
                    <p:embed/>
                  </p:oleObj>
                </mc:Choice>
                <mc:Fallback>
                  <p:oleObj name="公式" r:id="rId11" imgW="152280" imgH="2286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230" y="360"/>
                          <a:ext cx="222" cy="34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321" name="Object 14"/>
            <p:cNvGraphicFramePr>
              <a:graphicFrameLocks noChangeAspect="1"/>
            </p:cNvGraphicFramePr>
            <p:nvPr/>
          </p:nvGraphicFramePr>
          <p:xfrm>
            <a:off x="4059" y="346"/>
            <a:ext cx="255" cy="3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720" name="公式" r:id="rId13" imgW="164880" imgH="215640" progId="Equation.3">
                    <p:embed/>
                  </p:oleObj>
                </mc:Choice>
                <mc:Fallback>
                  <p:oleObj name="公式" r:id="rId13" imgW="164880" imgH="2156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59" y="346"/>
                          <a:ext cx="255" cy="34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322" name="Object 15"/>
            <p:cNvGraphicFramePr>
              <a:graphicFrameLocks noChangeAspect="1"/>
            </p:cNvGraphicFramePr>
            <p:nvPr/>
          </p:nvGraphicFramePr>
          <p:xfrm>
            <a:off x="4961" y="624"/>
            <a:ext cx="182" cy="26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721" name="公式" r:id="rId15" imgW="126720" imgH="177480" progId="Equation.3">
                    <p:embed/>
                  </p:oleObj>
                </mc:Choice>
                <mc:Fallback>
                  <p:oleObj name="公式" r:id="rId15" imgW="126720" imgH="1774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961" y="624"/>
                          <a:ext cx="182" cy="26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3338" name="Line 16"/>
            <p:cNvSpPr>
              <a:spLocks noChangeShapeType="1"/>
            </p:cNvSpPr>
            <p:nvPr/>
          </p:nvSpPr>
          <p:spPr bwMode="auto">
            <a:xfrm flipH="1" flipV="1">
              <a:off x="4744" y="824"/>
              <a:ext cx="268" cy="228"/>
            </a:xfrm>
            <a:prstGeom prst="line">
              <a:avLst/>
            </a:prstGeom>
            <a:noFill/>
            <a:ln w="19050">
              <a:solidFill>
                <a:srgbClr val="0066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339" name="Line 17"/>
            <p:cNvSpPr>
              <a:spLocks noChangeShapeType="1"/>
            </p:cNvSpPr>
            <p:nvPr/>
          </p:nvSpPr>
          <p:spPr bwMode="auto">
            <a:xfrm flipH="1" flipV="1">
              <a:off x="4419" y="561"/>
              <a:ext cx="325" cy="263"/>
            </a:xfrm>
            <a:prstGeom prst="line">
              <a:avLst/>
            </a:prstGeom>
            <a:noFill/>
            <a:ln w="57150">
              <a:solidFill>
                <a:srgbClr val="CC0000"/>
              </a:solidFill>
              <a:round/>
              <a:headEnd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13323" name="Object 18"/>
            <p:cNvGraphicFramePr>
              <a:graphicFrameLocks noChangeAspect="1"/>
            </p:cNvGraphicFramePr>
            <p:nvPr/>
          </p:nvGraphicFramePr>
          <p:xfrm>
            <a:off x="4059" y="1125"/>
            <a:ext cx="652" cy="30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722" name="公式" r:id="rId17" imgW="507960" imgH="228600" progId="Equation.3">
                    <p:embed/>
                  </p:oleObj>
                </mc:Choice>
                <mc:Fallback>
                  <p:oleObj name="公式" r:id="rId17" imgW="507960" imgH="2286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59" y="1125"/>
                          <a:ext cx="652" cy="30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324" name="Object 19"/>
            <p:cNvGraphicFramePr>
              <a:graphicFrameLocks noChangeAspect="1"/>
            </p:cNvGraphicFramePr>
            <p:nvPr/>
          </p:nvGraphicFramePr>
          <p:xfrm>
            <a:off x="4289" y="589"/>
            <a:ext cx="202" cy="29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723" name="公式" r:id="rId19" imgW="190440" imgH="228600" progId="Equation.3">
                    <p:embed/>
                  </p:oleObj>
                </mc:Choice>
                <mc:Fallback>
                  <p:oleObj name="公式" r:id="rId19" imgW="190440" imgH="2286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89" y="589"/>
                          <a:ext cx="202" cy="29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3340" name="Line 20"/>
            <p:cNvSpPr>
              <a:spLocks noChangeShapeType="1"/>
            </p:cNvSpPr>
            <p:nvPr/>
          </p:nvSpPr>
          <p:spPr bwMode="auto">
            <a:xfrm>
              <a:off x="4744" y="862"/>
              <a:ext cx="0" cy="488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13325" name="Object 21"/>
            <p:cNvGraphicFramePr>
              <a:graphicFrameLocks noChangeAspect="1"/>
            </p:cNvGraphicFramePr>
            <p:nvPr/>
          </p:nvGraphicFramePr>
          <p:xfrm>
            <a:off x="4744" y="937"/>
            <a:ext cx="180" cy="22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724" name="Equation" r:id="rId21" imgW="139680" imgH="164880" progId="Equation.3">
                    <p:embed/>
                  </p:oleObj>
                </mc:Choice>
                <mc:Fallback>
                  <p:oleObj name="Equation" r:id="rId21" imgW="139680" imgH="1648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44" y="937"/>
                          <a:ext cx="180" cy="22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89814" name="AutoShape 22"/>
          <p:cNvSpPr>
            <a:spLocks noChangeArrowheads="1"/>
          </p:cNvSpPr>
          <p:nvPr/>
        </p:nvSpPr>
        <p:spPr bwMode="auto">
          <a:xfrm>
            <a:off x="4859338" y="2906713"/>
            <a:ext cx="719137" cy="144462"/>
          </a:xfrm>
          <a:prstGeom prst="rightArrow">
            <a:avLst>
              <a:gd name="adj1" fmla="val 50000"/>
              <a:gd name="adj2" fmla="val 124451"/>
            </a:avLst>
          </a:prstGeom>
          <a:solidFill>
            <a:schemeClr val="hlink"/>
          </a:solidFill>
          <a:ln w="19050">
            <a:solidFill>
              <a:srgbClr val="FF66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1pPr>
            <a:lvl2pPr marL="742950" indent="-28575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2pPr>
            <a:lvl3pPr marL="11430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3pPr>
            <a:lvl4pPr marL="16002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4pPr>
            <a:lvl5pPr marL="20574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289815" name="Object 23"/>
          <p:cNvGraphicFramePr>
            <a:graphicFrameLocks noChangeAspect="1"/>
          </p:cNvGraphicFramePr>
          <p:nvPr/>
        </p:nvGraphicFramePr>
        <p:xfrm>
          <a:off x="1366838" y="3421063"/>
          <a:ext cx="2881312" cy="1047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725" name="公式" r:id="rId23" imgW="1218960" imgH="444240" progId="Equation.3">
                  <p:embed/>
                </p:oleObj>
              </mc:Choice>
              <mc:Fallback>
                <p:oleObj name="公式" r:id="rId23" imgW="1218960" imgH="4442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66838" y="3421063"/>
                        <a:ext cx="2881312" cy="1047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hlink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107763" dir="189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9816" name="Object 24"/>
          <p:cNvGraphicFramePr>
            <a:graphicFrameLocks noChangeAspect="1"/>
          </p:cNvGraphicFramePr>
          <p:nvPr/>
        </p:nvGraphicFramePr>
        <p:xfrm>
          <a:off x="1223963" y="4365625"/>
          <a:ext cx="4968875" cy="1006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726" name="公式" r:id="rId25" imgW="2070000" imgH="419040" progId="Equation.3">
                  <p:embed/>
                </p:oleObj>
              </mc:Choice>
              <mc:Fallback>
                <p:oleObj name="公式" r:id="rId25" imgW="2070000" imgH="419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23963" y="4365625"/>
                        <a:ext cx="4968875" cy="1006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7C8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107763" dir="189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9817" name="Text Box 25"/>
          <p:cNvSpPr txBox="1">
            <a:spLocks noChangeArrowheads="1"/>
          </p:cNvSpPr>
          <p:nvPr/>
        </p:nvSpPr>
        <p:spPr bwMode="auto">
          <a:xfrm>
            <a:off x="215900" y="5353050"/>
            <a:ext cx="3960813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1pPr>
            <a:lvl2pPr marL="742950" indent="-28575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2pPr>
            <a:lvl3pPr marL="11430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3pPr>
            <a:lvl4pPr marL="16002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4pPr>
            <a:lvl5pPr marL="20574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/>
              <a:t>小球对圆弧的作用力为</a:t>
            </a:r>
          </a:p>
        </p:txBody>
      </p:sp>
      <p:graphicFrame>
        <p:nvGraphicFramePr>
          <p:cNvPr id="289818" name="Object 26"/>
          <p:cNvGraphicFramePr>
            <a:graphicFrameLocks noChangeAspect="1"/>
          </p:cNvGraphicFramePr>
          <p:nvPr/>
        </p:nvGraphicFramePr>
        <p:xfrm>
          <a:off x="2268538" y="5913438"/>
          <a:ext cx="3527425" cy="554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727" name="公式" r:id="rId27" imgW="1434960" imgH="215640" progId="Equation.3">
                  <p:embed/>
                </p:oleObj>
              </mc:Choice>
              <mc:Fallback>
                <p:oleObj name="公式" r:id="rId27" imgW="143496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68538" y="5913438"/>
                        <a:ext cx="3527425" cy="554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7C8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107763" dir="189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" name="Group 27"/>
          <p:cNvGrpSpPr>
            <a:grpSpLocks/>
          </p:cNvGrpSpPr>
          <p:nvPr/>
        </p:nvGrpSpPr>
        <p:grpSpPr bwMode="auto">
          <a:xfrm>
            <a:off x="4535488" y="3917950"/>
            <a:ext cx="2535237" cy="590550"/>
            <a:chOff x="3061" y="2151"/>
            <a:chExt cx="1597" cy="372"/>
          </a:xfrm>
        </p:grpSpPr>
        <p:sp>
          <p:nvSpPr>
            <p:cNvPr id="13332" name="Text Box 28"/>
            <p:cNvSpPr txBox="1">
              <a:spLocks noChangeArrowheads="1"/>
            </p:cNvSpPr>
            <p:nvPr/>
          </p:nvSpPr>
          <p:spPr bwMode="auto">
            <a:xfrm>
              <a:off x="3288" y="2151"/>
              <a:ext cx="1370" cy="3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1pPr>
              <a:lvl2pPr marL="742950" indent="-28575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2pPr>
              <a:lvl3pPr marL="11430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3pPr>
              <a:lvl4pPr marL="16002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4pPr>
              <a:lvl5pPr marL="20574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zh-CN" altLang="en-US"/>
                <a:t>代入</a:t>
              </a:r>
              <a:r>
                <a:rPr kumimoji="1" lang="zh-CN" altLang="en-US">
                  <a:ea typeface="宋体" pitchFamily="2" charset="-122"/>
                </a:rPr>
                <a:t>②</a:t>
              </a:r>
              <a:r>
                <a:rPr kumimoji="1" lang="zh-CN" altLang="en-US"/>
                <a:t>式得</a:t>
              </a:r>
            </a:p>
          </p:txBody>
        </p:sp>
        <p:sp>
          <p:nvSpPr>
            <p:cNvPr id="13333" name="AutoShape 29"/>
            <p:cNvSpPr>
              <a:spLocks noChangeArrowheads="1"/>
            </p:cNvSpPr>
            <p:nvPr/>
          </p:nvSpPr>
          <p:spPr bwMode="auto">
            <a:xfrm>
              <a:off x="3061" y="2160"/>
              <a:ext cx="227" cy="363"/>
            </a:xfrm>
            <a:prstGeom prst="curvedLeftArrow">
              <a:avLst>
                <a:gd name="adj1" fmla="val 31982"/>
                <a:gd name="adj2" fmla="val 63965"/>
                <a:gd name="adj3" fmla="val 33333"/>
              </a:avLst>
            </a:prstGeom>
            <a:solidFill>
              <a:schemeClr val="hlink"/>
            </a:solidFill>
            <a:ln w="12700">
              <a:solidFill>
                <a:srgbClr val="FF66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1pPr>
              <a:lvl2pPr marL="742950" indent="-28575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2pPr>
              <a:lvl3pPr marL="11430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3pPr>
              <a:lvl4pPr marL="16002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4pPr>
              <a:lvl5pPr marL="20574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898732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2897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898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897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5" dur="500"/>
                                        <p:tgtEl>
                                          <p:spTgt spid="2898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33" dur="500"/>
                                        <p:tgtEl>
                                          <p:spTgt spid="2898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898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898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1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3" dur="500"/>
                                        <p:tgtEl>
                                          <p:spTgt spid="2898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9814" grpId="0" animBg="1"/>
      <p:bldP spid="289817" grpId="0" autoUpdateAnimBg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261253" y="404664"/>
            <a:ext cx="6769100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1pPr>
            <a:lvl2pPr marL="742950" indent="-28575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2pPr>
            <a:lvl3pPr marL="11430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3pPr>
            <a:lvl4pPr marL="16002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4pPr>
            <a:lvl5pPr marL="20574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9pPr>
          </a:lstStyle>
          <a:p>
            <a:pPr eaLnBrk="1" hangingPunct="1">
              <a:spcBef>
                <a:spcPct val="20000"/>
              </a:spcBef>
              <a:buFont typeface="Arial" charset="0"/>
              <a:buNone/>
            </a:pPr>
            <a:r>
              <a:rPr lang="en-US" altLang="zh-CN" dirty="0">
                <a:solidFill>
                  <a:srgbClr val="0000CC"/>
                </a:solidFill>
                <a:sym typeface="Calibri" pitchFamily="34" charset="0"/>
              </a:rPr>
              <a:t>5. </a:t>
            </a:r>
            <a:r>
              <a:rPr lang="zh-CN" altLang="en-US" dirty="0">
                <a:solidFill>
                  <a:srgbClr val="0000CC"/>
                </a:solidFill>
                <a:sym typeface="Calibri" pitchFamily="34" charset="0"/>
              </a:rPr>
              <a:t>非惯性系中的牛顿运动定律</a:t>
            </a:r>
          </a:p>
        </p:txBody>
      </p:sp>
    </p:spTree>
    <p:controls>
      <mc:AlternateContent xmlns:mc="http://schemas.openxmlformats.org/markup-compatibility/2006">
        <mc:Choice xmlns:v="urn:schemas-microsoft-com:vml" Requires="v">
          <p:control spid="56327" r:id="rId2" imgW="7129468" imgH="5043616"/>
        </mc:Choice>
        <mc:Fallback>
          <p:control r:id="rId2" imgW="7129468" imgH="5043616">
            <p:pic>
              <p:nvPicPr>
                <p:cNvPr id="2" name="obj1"/>
                <p:cNvPicPr preferRelativeResize="0">
                  <a:picLocks noChangeArrowheads="1" noChangeShapeType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ltGray">
                <a:xfrm>
                  <a:off x="611188" y="1052513"/>
                  <a:ext cx="7129462" cy="5043487"/>
                </a:xfrm>
                <a:prstGeom prst="rect">
                  <a:avLst/>
                </a:prstGeom>
                <a:noFill/>
                <a:ln w="9525"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3009271532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82" name="Text Box 2"/>
          <p:cNvSpPr txBox="1">
            <a:spLocks noChangeArrowheads="1"/>
          </p:cNvSpPr>
          <p:nvPr/>
        </p:nvSpPr>
        <p:spPr bwMode="auto">
          <a:xfrm>
            <a:off x="530225" y="1500188"/>
            <a:ext cx="8135938" cy="1158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32" tIns="45715" rIns="91432" bIns="45715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370013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just">
              <a:lnSpc>
                <a:spcPct val="125000"/>
              </a:lnSpc>
              <a:spcBef>
                <a:spcPct val="50000"/>
              </a:spcBef>
            </a:pPr>
            <a:r>
              <a:rPr kumimoji="1" lang="zh-CN" altLang="en-US" sz="2800" b="1">
                <a:solidFill>
                  <a:srgbClr val="FF66FF"/>
                </a:solidFill>
                <a:latin typeface="楷体_GB2312" pitchFamily="49" charset="-122"/>
                <a:ea typeface="楷体_GB2312" pitchFamily="49" charset="-122"/>
              </a:rPr>
              <a:t>惯性参照系</a:t>
            </a:r>
            <a:r>
              <a:rPr kumimoji="1" lang="en-US" altLang="zh-CN" sz="2800" b="1">
                <a:solidFill>
                  <a:srgbClr val="99FF99"/>
                </a:solidFill>
                <a:latin typeface="楷体_GB2312" pitchFamily="49" charset="-122"/>
                <a:ea typeface="楷体_GB2312" pitchFamily="49" charset="-122"/>
              </a:rPr>
              <a:t>:</a:t>
            </a:r>
            <a:r>
              <a:rPr kumimoji="1" lang="zh-CN" altLang="en-US" sz="2800" b="1">
                <a:latin typeface="楷体_GB2312" pitchFamily="49" charset="-122"/>
                <a:ea typeface="楷体_GB2312" pitchFamily="49" charset="-122"/>
              </a:rPr>
              <a:t>牛顿定律成立的参考系。一切相对于惯性系作匀速直线运动的参考系也是惯性参照系。</a:t>
            </a:r>
          </a:p>
        </p:txBody>
      </p:sp>
      <p:sp>
        <p:nvSpPr>
          <p:cNvPr id="378883" name="Text Box 3"/>
          <p:cNvSpPr txBox="1">
            <a:spLocks noChangeArrowheads="1"/>
          </p:cNvSpPr>
          <p:nvPr/>
        </p:nvSpPr>
        <p:spPr bwMode="auto">
          <a:xfrm>
            <a:off x="395288" y="3213100"/>
            <a:ext cx="8064500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32" tIns="45715" rIns="91432" bIns="45715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370013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just">
              <a:spcBef>
                <a:spcPct val="50000"/>
              </a:spcBef>
            </a:pPr>
            <a:r>
              <a:rPr kumimoji="1" lang="zh-CN" altLang="en-US" sz="2800" b="1">
                <a:solidFill>
                  <a:srgbClr val="FF66FF"/>
                </a:solidFill>
                <a:latin typeface="楷体_GB2312" pitchFamily="49" charset="-122"/>
                <a:ea typeface="楷体_GB2312" pitchFamily="49" charset="-122"/>
              </a:rPr>
              <a:t>非惯性参照系</a:t>
            </a:r>
            <a:r>
              <a:rPr kumimoji="1" lang="en-US" altLang="zh-CN" sz="2800" b="1">
                <a:solidFill>
                  <a:srgbClr val="FF66FF"/>
                </a:solidFill>
                <a:latin typeface="楷体_GB2312" pitchFamily="49" charset="-122"/>
                <a:ea typeface="楷体_GB2312" pitchFamily="49" charset="-122"/>
              </a:rPr>
              <a:t>:</a:t>
            </a:r>
            <a:r>
              <a:rPr kumimoji="1" lang="zh-CN" altLang="en-US" sz="2800" b="1">
                <a:latin typeface="楷体_GB2312" pitchFamily="49" charset="-122"/>
                <a:ea typeface="楷体_GB2312" pitchFamily="49" charset="-122"/>
              </a:rPr>
              <a:t>相对于惯性系作加速运动的参考系。在非惯性参照系内牛顿定律不成立。</a:t>
            </a:r>
          </a:p>
        </p:txBody>
      </p:sp>
      <p:sp>
        <p:nvSpPr>
          <p:cNvPr id="378884" name="Text Box 4"/>
          <p:cNvSpPr txBox="1">
            <a:spLocks noChangeArrowheads="1"/>
          </p:cNvSpPr>
          <p:nvPr/>
        </p:nvSpPr>
        <p:spPr bwMode="auto">
          <a:xfrm>
            <a:off x="434399" y="625730"/>
            <a:ext cx="7713662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7FFF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32" tIns="45715" rIns="91432" bIns="45715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370013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1" lang="zh-CN" altLang="en-US" sz="2800" b="1" dirty="0">
                <a:solidFill>
                  <a:srgbClr val="FF3300"/>
                </a:solidFill>
                <a:latin typeface="楷体_GB2312" pitchFamily="49" charset="-122"/>
                <a:ea typeface="楷体_GB2312" pitchFamily="49" charset="-122"/>
              </a:rPr>
              <a:t>惯性参照系与非惯性参照系 </a:t>
            </a:r>
          </a:p>
        </p:txBody>
      </p:sp>
    </p:spTree>
    <p:extLst>
      <p:ext uri="{BB962C8B-B14F-4D97-AF65-F5344CB8AC3E}">
        <p14:creationId xmlns:p14="http://schemas.microsoft.com/office/powerpoint/2010/main" val="42648389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788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788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8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788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788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8882" grpId="0" autoUpdateAnimBg="0"/>
      <p:bldP spid="378883" grpId="0" autoUpdateAnimBg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890" name="Text Box 2"/>
          <p:cNvSpPr txBox="1">
            <a:spLocks noChangeArrowheads="1"/>
          </p:cNvSpPr>
          <p:nvPr/>
        </p:nvSpPr>
        <p:spPr bwMode="auto">
          <a:xfrm>
            <a:off x="468313" y="3357563"/>
            <a:ext cx="670560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3200" b="1">
                <a:latin typeface="Times New Roman" pitchFamily="18" charset="0"/>
                <a:ea typeface="楷体_GB2312" pitchFamily="49" charset="-122"/>
              </a:rPr>
              <a:t>最好的惯性系：                 </a:t>
            </a:r>
            <a:r>
              <a:rPr kumimoji="1" lang="en-US" altLang="zh-CN" sz="3200" b="1">
                <a:solidFill>
                  <a:srgbClr val="FF5050"/>
                </a:solidFill>
                <a:latin typeface="Times New Roman" pitchFamily="18" charset="0"/>
                <a:ea typeface="楷体_GB2312" pitchFamily="49" charset="-122"/>
              </a:rPr>
              <a:t>FK4</a:t>
            </a:r>
            <a:r>
              <a:rPr kumimoji="1" lang="zh-CN" altLang="en-US" sz="3200" b="1">
                <a:solidFill>
                  <a:srgbClr val="FF5050"/>
                </a:solidFill>
                <a:latin typeface="Times New Roman" pitchFamily="18" charset="0"/>
                <a:ea typeface="楷体_GB2312" pitchFamily="49" charset="-122"/>
              </a:rPr>
              <a:t>系</a:t>
            </a:r>
          </a:p>
        </p:txBody>
      </p:sp>
      <p:sp>
        <p:nvSpPr>
          <p:cNvPr id="421891" name="Text Box 3"/>
          <p:cNvSpPr txBox="1">
            <a:spLocks noChangeArrowheads="1"/>
          </p:cNvSpPr>
          <p:nvPr/>
        </p:nvSpPr>
        <p:spPr bwMode="auto">
          <a:xfrm>
            <a:off x="3563938" y="3860800"/>
            <a:ext cx="4800600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3200" b="1">
                <a:solidFill>
                  <a:srgbClr val="0000CC"/>
                </a:solidFill>
                <a:latin typeface="Times New Roman" pitchFamily="18" charset="0"/>
                <a:ea typeface="楷体_GB2312" pitchFamily="49" charset="-122"/>
              </a:rPr>
              <a:t>是由</a:t>
            </a:r>
            <a:r>
              <a:rPr kumimoji="1" lang="en-US" altLang="zh-CN" sz="3200" b="1">
                <a:solidFill>
                  <a:srgbClr val="0000CC"/>
                </a:solidFill>
                <a:latin typeface="Times New Roman" pitchFamily="18" charset="0"/>
                <a:ea typeface="楷体_GB2312" pitchFamily="49" charset="-122"/>
              </a:rPr>
              <a:t>1535</a:t>
            </a:r>
            <a:r>
              <a:rPr kumimoji="1" lang="zh-CN" altLang="en-US" sz="3200" b="1">
                <a:solidFill>
                  <a:srgbClr val="0000CC"/>
                </a:solidFill>
                <a:latin typeface="Times New Roman" pitchFamily="18" charset="0"/>
                <a:ea typeface="楷体_GB2312" pitchFamily="49" charset="-122"/>
              </a:rPr>
              <a:t>个恒星平均静止位形作为基准的参考系</a:t>
            </a:r>
          </a:p>
        </p:txBody>
      </p:sp>
      <p:sp>
        <p:nvSpPr>
          <p:cNvPr id="421892" name="Text Box 4"/>
          <p:cNvSpPr txBox="1">
            <a:spLocks noChangeArrowheads="1"/>
          </p:cNvSpPr>
          <p:nvPr/>
        </p:nvSpPr>
        <p:spPr bwMode="auto">
          <a:xfrm>
            <a:off x="152400" y="692150"/>
            <a:ext cx="8991600" cy="2443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800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altLang="zh-CN" sz="2800" b="1">
                <a:latin typeface="Times New Roman" pitchFamily="18" charset="0"/>
                <a:ea typeface="楷体_GB2312" pitchFamily="49" charset="-122"/>
              </a:rPr>
              <a:t>        </a:t>
            </a:r>
            <a:r>
              <a:rPr kumimoji="1" lang="zh-CN" altLang="en-US" sz="2800" b="1">
                <a:solidFill>
                  <a:schemeClr val="accent2"/>
                </a:solidFill>
                <a:latin typeface="Times New Roman" pitchFamily="18" charset="0"/>
                <a:ea typeface="楷体_GB2312" pitchFamily="49" charset="-122"/>
              </a:rPr>
              <a:t>哪些参考系是惯性系呢？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kumimoji="1" lang="zh-CN" altLang="en-US" sz="2800" b="1">
                <a:latin typeface="Times New Roman" pitchFamily="18" charset="0"/>
                <a:ea typeface="楷体_GB2312" pitchFamily="49" charset="-122"/>
              </a:rPr>
              <a:t>只能靠实验来确定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kumimoji="1" lang="zh-CN" altLang="en-US" sz="2800" b="1">
                <a:latin typeface="Times New Roman" pitchFamily="18" charset="0"/>
                <a:ea typeface="楷体_GB2312" pitchFamily="49" charset="-122"/>
              </a:rPr>
              <a:t>相对已知惯性系匀速运动的参考系也是惯性系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kumimoji="1" lang="zh-CN" altLang="en-US" sz="2800" b="1">
                <a:latin typeface="Times New Roman" pitchFamily="18" charset="0"/>
                <a:ea typeface="楷体_GB2312" pitchFamily="49" charset="-122"/>
              </a:rPr>
              <a:t>目前惯性系的认识情况是</a:t>
            </a:r>
          </a:p>
        </p:txBody>
      </p:sp>
      <p:sp>
        <p:nvSpPr>
          <p:cNvPr id="421893" name="Rectangle 5"/>
          <p:cNvSpPr>
            <a:spLocks noChangeArrowheads="1"/>
          </p:cNvSpPr>
          <p:nvPr/>
        </p:nvSpPr>
        <p:spPr bwMode="auto">
          <a:xfrm>
            <a:off x="3492500" y="3284538"/>
            <a:ext cx="4724400" cy="1676400"/>
          </a:xfrm>
          <a:prstGeom prst="rect">
            <a:avLst/>
          </a:prstGeom>
          <a:noFill/>
          <a:ln w="25400">
            <a:solidFill>
              <a:srgbClr val="FF66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21894" name="Text Box 6"/>
          <p:cNvSpPr txBox="1">
            <a:spLocks noChangeArrowheads="1"/>
          </p:cNvSpPr>
          <p:nvPr/>
        </p:nvSpPr>
        <p:spPr bwMode="auto">
          <a:xfrm>
            <a:off x="395288" y="5084763"/>
            <a:ext cx="8382000" cy="1311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800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3200" b="1">
                <a:solidFill>
                  <a:schemeClr val="tx2"/>
                </a:solidFill>
                <a:latin typeface="Times New Roman" pitchFamily="18" charset="0"/>
                <a:ea typeface="楷体_GB2312" pitchFamily="49" charset="-122"/>
              </a:rPr>
              <a:t>稍好点的惯性系：                </a:t>
            </a:r>
            <a:r>
              <a:rPr kumimoji="1" lang="zh-CN" altLang="en-US" sz="3200" b="1">
                <a:solidFill>
                  <a:srgbClr val="FF5050"/>
                </a:solidFill>
                <a:latin typeface="Times New Roman" pitchFamily="18" charset="0"/>
                <a:ea typeface="楷体_GB2312" pitchFamily="49" charset="-122"/>
              </a:rPr>
              <a:t>太阳</a:t>
            </a:r>
          </a:p>
          <a:p>
            <a:pPr>
              <a:spcBef>
                <a:spcPct val="50000"/>
              </a:spcBef>
            </a:pPr>
            <a:r>
              <a:rPr kumimoji="1" lang="zh-CN" altLang="en-US" sz="3200" b="1">
                <a:solidFill>
                  <a:schemeClr val="tx2"/>
                </a:solidFill>
                <a:latin typeface="Times New Roman" pitchFamily="18" charset="0"/>
                <a:ea typeface="楷体_GB2312" pitchFamily="49" charset="-122"/>
              </a:rPr>
              <a:t>一般工程上可用的惯性系    </a:t>
            </a:r>
            <a:r>
              <a:rPr kumimoji="1" lang="zh-CN" altLang="en-US" sz="3200" b="1">
                <a:solidFill>
                  <a:srgbClr val="FF5050"/>
                </a:solidFill>
                <a:latin typeface="Times New Roman" pitchFamily="18" charset="0"/>
                <a:ea typeface="楷体_GB2312" pitchFamily="49" charset="-122"/>
              </a:rPr>
              <a:t>地球</a:t>
            </a:r>
            <a:r>
              <a:rPr kumimoji="1" lang="en-US" altLang="zh-CN" sz="3200" b="1">
                <a:solidFill>
                  <a:srgbClr val="FF5050"/>
                </a:solidFill>
                <a:latin typeface="Times New Roman" pitchFamily="18" charset="0"/>
                <a:ea typeface="楷体_GB2312" pitchFamily="49" charset="-122"/>
              </a:rPr>
              <a:t>(</a:t>
            </a:r>
            <a:r>
              <a:rPr kumimoji="1" lang="zh-CN" altLang="en-US" sz="3200" b="1">
                <a:solidFill>
                  <a:srgbClr val="FF5050"/>
                </a:solidFill>
                <a:latin typeface="Times New Roman" pitchFamily="18" charset="0"/>
                <a:ea typeface="楷体_GB2312" pitchFamily="49" charset="-122"/>
              </a:rPr>
              <a:t>地心或地面</a:t>
            </a:r>
            <a:r>
              <a:rPr kumimoji="1" lang="en-US" altLang="zh-CN" sz="3200" b="1">
                <a:solidFill>
                  <a:srgbClr val="FF5050"/>
                </a:solidFill>
                <a:latin typeface="Times New Roman" pitchFamily="18" charset="0"/>
                <a:ea typeface="楷体_GB2312" pitchFamily="49" charset="-122"/>
              </a:rPr>
              <a:t>)</a:t>
            </a:r>
            <a:endParaRPr kumimoji="1" lang="en-US" altLang="zh-CN" sz="3200">
              <a:solidFill>
                <a:srgbClr val="FF5050"/>
              </a:solidFill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6085629"/>
      </p:ext>
    </p:extLst>
  </p:cSld>
  <p:clrMapOvr>
    <a:masterClrMapping/>
  </p:clrMapOvr>
  <p:transition spd="med">
    <p:check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8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218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8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218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89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2189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89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2189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7" dur="500"/>
                                        <p:tgtEl>
                                          <p:spTgt spid="4218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4218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4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4218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8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4218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8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4218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1890" grpId="0" autoUpdateAnimBg="0"/>
      <p:bldP spid="421891" grpId="0" autoUpdateAnimBg="0"/>
      <p:bldP spid="421892" grpId="0" build="p" autoUpdateAnimBg="0"/>
      <p:bldP spid="421893" grpId="0" animBg="1"/>
      <p:bldP spid="421894" grpId="0" build="p" autoUpdateAnimBg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8" name="Text Box 2"/>
          <p:cNvSpPr txBox="1">
            <a:spLocks noChangeArrowheads="1"/>
          </p:cNvSpPr>
          <p:nvPr/>
        </p:nvSpPr>
        <p:spPr bwMode="auto">
          <a:xfrm>
            <a:off x="287338" y="404813"/>
            <a:ext cx="640873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1pPr>
            <a:lvl2pPr marL="742950" indent="-28575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2pPr>
            <a:lvl3pPr marL="11430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3pPr>
            <a:lvl4pPr marL="16002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4pPr>
            <a:lvl5pPr marL="20574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sz="2400" dirty="0">
                <a:solidFill>
                  <a:srgbClr val="0000CC"/>
                </a:solidFill>
              </a:rPr>
              <a:t>(1) </a:t>
            </a:r>
            <a:r>
              <a:rPr kumimoji="1" lang="zh-CN" altLang="en-US" sz="2400" dirty="0">
                <a:solidFill>
                  <a:srgbClr val="0000CC"/>
                </a:solidFill>
              </a:rPr>
              <a:t>平动加速参考系中的惯性力</a:t>
            </a:r>
            <a:endParaRPr kumimoji="1" lang="en-US" altLang="zh-CN" sz="2400" dirty="0">
              <a:solidFill>
                <a:srgbClr val="0000CC"/>
              </a:solidFill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0" y="836613"/>
            <a:ext cx="8086725" cy="723900"/>
            <a:chOff x="432" y="1440"/>
            <a:chExt cx="5094" cy="456"/>
          </a:xfrm>
        </p:grpSpPr>
        <p:grpSp>
          <p:nvGrpSpPr>
            <p:cNvPr id="15399" name="Group 4"/>
            <p:cNvGrpSpPr>
              <a:grpSpLocks/>
            </p:cNvGrpSpPr>
            <p:nvPr/>
          </p:nvGrpSpPr>
          <p:grpSpPr bwMode="auto">
            <a:xfrm>
              <a:off x="432" y="1536"/>
              <a:ext cx="5094" cy="360"/>
              <a:chOff x="432" y="1632"/>
              <a:chExt cx="5094" cy="360"/>
            </a:xfrm>
          </p:grpSpPr>
          <p:grpSp>
            <p:nvGrpSpPr>
              <p:cNvPr id="15401" name="Group 5"/>
              <p:cNvGrpSpPr>
                <a:grpSpLocks/>
              </p:cNvGrpSpPr>
              <p:nvPr/>
            </p:nvGrpSpPr>
            <p:grpSpPr bwMode="auto">
              <a:xfrm>
                <a:off x="432" y="1632"/>
                <a:ext cx="5094" cy="360"/>
                <a:chOff x="432" y="1632"/>
                <a:chExt cx="5094" cy="360"/>
              </a:xfrm>
            </p:grpSpPr>
            <p:grpSp>
              <p:nvGrpSpPr>
                <p:cNvPr id="15402" name="Group 6"/>
                <p:cNvGrpSpPr>
                  <a:grpSpLocks/>
                </p:cNvGrpSpPr>
                <p:nvPr/>
              </p:nvGrpSpPr>
              <p:grpSpPr bwMode="auto">
                <a:xfrm>
                  <a:off x="432" y="1632"/>
                  <a:ext cx="5094" cy="360"/>
                  <a:chOff x="432" y="1632"/>
                  <a:chExt cx="5094" cy="360"/>
                </a:xfrm>
              </p:grpSpPr>
              <p:sp>
                <p:nvSpPr>
                  <p:cNvPr id="15403" name="Text Box 7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32" y="1680"/>
                    <a:ext cx="5094" cy="288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anchor="ctr">
                    <a:spAutoFit/>
                  </a:bodyPr>
                  <a:lstStyle>
                    <a:lvl1pPr eaLnBrk="0" hangingPunct="0">
                      <a:defRPr sz="2600" b="1">
                        <a:solidFill>
                          <a:schemeClr val="tx1"/>
                        </a:solidFill>
                        <a:latin typeface="Times New Roman" pitchFamily="18" charset="0"/>
                        <a:ea typeface="黑体" pitchFamily="49" charset="-122"/>
                      </a:defRPr>
                    </a:lvl1pPr>
                    <a:lvl2pPr marL="742950" indent="-285750" eaLnBrk="0" hangingPunct="0">
                      <a:defRPr sz="2600" b="1">
                        <a:solidFill>
                          <a:schemeClr val="tx1"/>
                        </a:solidFill>
                        <a:latin typeface="Times New Roman" pitchFamily="18" charset="0"/>
                        <a:ea typeface="黑体" pitchFamily="49" charset="-122"/>
                      </a:defRPr>
                    </a:lvl2pPr>
                    <a:lvl3pPr marL="1143000" indent="-228600" eaLnBrk="0" hangingPunct="0">
                      <a:defRPr sz="2600" b="1">
                        <a:solidFill>
                          <a:schemeClr val="tx1"/>
                        </a:solidFill>
                        <a:latin typeface="Times New Roman" pitchFamily="18" charset="0"/>
                        <a:ea typeface="黑体" pitchFamily="49" charset="-122"/>
                      </a:defRPr>
                    </a:lvl3pPr>
                    <a:lvl4pPr marL="1600200" indent="-228600" eaLnBrk="0" hangingPunct="0">
                      <a:defRPr sz="2600" b="1">
                        <a:solidFill>
                          <a:schemeClr val="tx1"/>
                        </a:solidFill>
                        <a:latin typeface="Times New Roman" pitchFamily="18" charset="0"/>
                        <a:ea typeface="黑体" pitchFamily="49" charset="-122"/>
                      </a:defRPr>
                    </a:lvl4pPr>
                    <a:lvl5pPr marL="2057400" indent="-228600" eaLnBrk="0" hangingPunct="0">
                      <a:defRPr sz="2600" b="1">
                        <a:solidFill>
                          <a:schemeClr val="tx1"/>
                        </a:solidFill>
                        <a:latin typeface="Times New Roman" pitchFamily="18" charset="0"/>
                        <a:ea typeface="黑体" pitchFamily="49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600" b="1">
                        <a:solidFill>
                          <a:schemeClr val="tx1"/>
                        </a:solidFill>
                        <a:latin typeface="Times New Roman" pitchFamily="18" charset="0"/>
                        <a:ea typeface="黑体" pitchFamily="49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600" b="1">
                        <a:solidFill>
                          <a:schemeClr val="tx1"/>
                        </a:solidFill>
                        <a:latin typeface="Times New Roman" pitchFamily="18" charset="0"/>
                        <a:ea typeface="黑体" pitchFamily="49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600" b="1">
                        <a:solidFill>
                          <a:schemeClr val="tx1"/>
                        </a:solidFill>
                        <a:latin typeface="Times New Roman" pitchFamily="18" charset="0"/>
                        <a:ea typeface="黑体" pitchFamily="49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600" b="1">
                        <a:solidFill>
                          <a:schemeClr val="tx1"/>
                        </a:solidFill>
                        <a:latin typeface="Times New Roman" pitchFamily="18" charset="0"/>
                        <a:ea typeface="黑体" pitchFamily="49" charset="-122"/>
                      </a:defRPr>
                    </a:lvl9pPr>
                  </a:lstStyle>
                  <a:p>
                    <a:pPr eaLnBrk="1" hangingPunct="1"/>
                    <a:r>
                      <a:rPr kumimoji="1" lang="zh-CN" altLang="en-US" sz="2400"/>
                      <a:t>        以加速度      相对于惯性系      平动的非惯性系      </a:t>
                    </a:r>
                  </a:p>
                </p:txBody>
              </p:sp>
              <p:graphicFrame>
                <p:nvGraphicFramePr>
                  <p:cNvPr id="15367" name="Object 8"/>
                  <p:cNvGraphicFramePr>
                    <a:graphicFrameLocks noChangeAspect="1"/>
                  </p:cNvGraphicFramePr>
                  <p:nvPr/>
                </p:nvGraphicFramePr>
                <p:xfrm>
                  <a:off x="1642" y="1632"/>
                  <a:ext cx="258" cy="360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spid="_x0000_s16572" name="公式" r:id="rId3" imgW="164880" imgH="228600" progId="Equation.3">
                          <p:embed/>
                        </p:oleObj>
                      </mc:Choice>
                      <mc:Fallback>
                        <p:oleObj name="公式" r:id="rId3" imgW="164880" imgH="228600" progId="Equation.3">
                          <p:embed/>
                          <p:pic>
                            <p:nvPicPr>
                              <p:cNvPr id="0" name=""/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4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1642" y="1632"/>
                                <a:ext cx="258" cy="360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  <a:effectLst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  <a:ext uri="{91240B29-F687-4F45-9708-019B960494DF}">
                                  <a14:hiddenLine xmlns:a14="http://schemas.microsoft.com/office/drawing/2010/main" w="9525">
                                    <a:solidFill>
                                      <a:srgbClr val="000000"/>
                                    </a:solidFill>
                                    <a:miter lim="800000"/>
                                    <a:headEnd/>
                                    <a:tailEnd/>
                                  </a14:hiddenLine>
                                </a:ext>
                                <a:ext uri="{AF507438-7753-43E0-B8FC-AC1667EBCBE1}">
                                  <a14:hiddenEffects xmlns:a14="http://schemas.microsoft.com/office/drawing/2010/main">
                                    <a:effectLst>
                                      <a:outerShdw dist="35921" dir="2700000" algn="ctr" rotWithShape="0">
                                        <a:srgbClr val="808080"/>
                                      </a:outerShdw>
                                    </a:effectLst>
                                  </a14:hiddenEffects>
                                </a:ext>
                              </a:extLst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p:grpSp>
            <p:graphicFrame>
              <p:nvGraphicFramePr>
                <p:cNvPr id="15366" name="Object 9"/>
                <p:cNvGraphicFramePr>
                  <a:graphicFrameLocks noChangeAspect="1"/>
                </p:cNvGraphicFramePr>
                <p:nvPr/>
              </p:nvGraphicFramePr>
              <p:xfrm>
                <a:off x="3133" y="1680"/>
                <a:ext cx="204" cy="284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16573" name="公式" r:id="rId5" imgW="101520" imgH="139680" progId="Equation.3">
                        <p:embed/>
                      </p:oleObj>
                    </mc:Choice>
                    <mc:Fallback>
                      <p:oleObj name="公式" r:id="rId5" imgW="101520" imgH="139680" progId="Equation.3">
                        <p:embed/>
                        <p:pic>
                          <p:nvPicPr>
                            <p:cNvPr id="0" name="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6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3133" y="1680"/>
                              <a:ext cx="204" cy="284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  <p:graphicFrame>
            <p:nvGraphicFramePr>
              <p:cNvPr id="15365" name="Object 10"/>
              <p:cNvGraphicFramePr>
                <a:graphicFrameLocks noChangeAspect="1"/>
              </p:cNvGraphicFramePr>
              <p:nvPr/>
            </p:nvGraphicFramePr>
            <p:xfrm>
              <a:off x="4717" y="1632"/>
              <a:ext cx="282" cy="35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6574" name="公式" r:id="rId7" imgW="139680" imgH="177480" progId="Equation.3">
                      <p:embed/>
                    </p:oleObj>
                  </mc:Choice>
                  <mc:Fallback>
                    <p:oleObj name="公式" r:id="rId7" imgW="139680" imgH="177480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717" y="1632"/>
                            <a:ext cx="282" cy="35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15400" name="Line 11"/>
            <p:cNvSpPr>
              <a:spLocks noChangeShapeType="1"/>
            </p:cNvSpPr>
            <p:nvPr/>
          </p:nvSpPr>
          <p:spPr bwMode="auto">
            <a:xfrm>
              <a:off x="1248" y="1440"/>
              <a:ext cx="0" cy="192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400" b="1"/>
            </a:p>
          </p:txBody>
        </p:sp>
      </p:grpSp>
      <p:sp>
        <p:nvSpPr>
          <p:cNvPr id="293900" name="Text Box 12">
            <a:hlinkClick r:id="rId9"/>
          </p:cNvPr>
          <p:cNvSpPr txBox="1">
            <a:spLocks noChangeArrowheads="1"/>
          </p:cNvSpPr>
          <p:nvPr/>
        </p:nvSpPr>
        <p:spPr bwMode="auto">
          <a:xfrm>
            <a:off x="250825" y="1557338"/>
            <a:ext cx="799306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kumimoji="1" lang="zh-CN" altLang="en-US" sz="2400" b="1"/>
              <a:t>设想其中所有物体都受一虚拟力</a:t>
            </a:r>
            <a:r>
              <a:rPr kumimoji="1" lang="en-US" altLang="zh-CN" sz="2400" b="1"/>
              <a:t>(</a:t>
            </a:r>
            <a:r>
              <a:rPr kumimoji="1" lang="zh-CN" altLang="en-US" sz="2400" b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惯性力</a:t>
            </a:r>
            <a:r>
              <a:rPr kumimoji="1" lang="en-US" altLang="zh-CN" sz="2400" b="1"/>
              <a:t>)</a:t>
            </a:r>
            <a:r>
              <a:rPr kumimoji="1" lang="zh-CN" altLang="en-US" sz="2400" b="1"/>
              <a:t>的作用</a:t>
            </a:r>
            <a:endParaRPr kumimoji="1" lang="zh-CN" altLang="en-US" sz="2400" b="1">
              <a:solidFill>
                <a:schemeClr val="bg2"/>
              </a:solidFill>
            </a:endParaRPr>
          </a:p>
        </p:txBody>
      </p:sp>
      <p:graphicFrame>
        <p:nvGraphicFramePr>
          <p:cNvPr id="293901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65965814"/>
              </p:ext>
            </p:extLst>
          </p:nvPr>
        </p:nvGraphicFramePr>
        <p:xfrm>
          <a:off x="3167063" y="4610100"/>
          <a:ext cx="2339975" cy="582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75" name="公式" r:id="rId10" imgW="1015920" imgH="253800" progId="Equation.3">
                  <p:embed/>
                </p:oleObj>
              </mc:Choice>
              <mc:Fallback>
                <p:oleObj name="公式" r:id="rId10" imgW="1015920" imgH="253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67063" y="4610100"/>
                        <a:ext cx="2339975" cy="582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3902" name="Text Box 14"/>
          <p:cNvSpPr txBox="1">
            <a:spLocks noChangeArrowheads="1"/>
          </p:cNvSpPr>
          <p:nvPr/>
        </p:nvSpPr>
        <p:spPr bwMode="auto">
          <a:xfrm>
            <a:off x="287338" y="5173663"/>
            <a:ext cx="7994650" cy="96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lnSpc>
                <a:spcPct val="105000"/>
              </a:lnSpc>
              <a:spcAft>
                <a:spcPct val="25000"/>
              </a:spcAft>
              <a:defRPr/>
            </a:pPr>
            <a:r>
              <a:rPr kumimoji="1" lang="zh-CN" altLang="en-US" sz="2400" b="1" dirty="0">
                <a:solidFill>
                  <a:schemeClr val="hlink"/>
                </a:solidFill>
              </a:rPr>
              <a:t>性质</a:t>
            </a:r>
            <a:r>
              <a:rPr kumimoji="1" lang="en-US" altLang="zh-CN" sz="2400" b="1" dirty="0">
                <a:solidFill>
                  <a:schemeClr val="hlink"/>
                </a:solidFill>
              </a:rPr>
              <a:t>:</a:t>
            </a:r>
            <a:r>
              <a:rPr kumimoji="1" lang="en-US" altLang="zh-CN" sz="2400" b="1" dirty="0">
                <a:solidFill>
                  <a:schemeClr val="accent2"/>
                </a:solidFill>
              </a:rPr>
              <a:t> </a:t>
            </a:r>
            <a:r>
              <a:rPr kumimoji="1" lang="zh-CN" altLang="en-US" sz="2400" b="1" dirty="0"/>
              <a:t>不是真实的力</a:t>
            </a:r>
            <a:r>
              <a:rPr kumimoji="1" lang="en-US" altLang="zh-CN" sz="2400" b="1" dirty="0">
                <a:ea typeface="宋体" pitchFamily="2" charset="-122"/>
              </a:rPr>
              <a:t>, </a:t>
            </a:r>
            <a:r>
              <a:rPr kumimoji="1" lang="zh-CN" altLang="en-US" sz="2400" b="1" dirty="0"/>
              <a:t>无施力物体</a:t>
            </a:r>
            <a:r>
              <a:rPr kumimoji="1" lang="en-US" altLang="zh-CN" sz="2400" b="1" dirty="0">
                <a:ea typeface="宋体" pitchFamily="2" charset="-122"/>
              </a:rPr>
              <a:t>, </a:t>
            </a:r>
            <a:r>
              <a:rPr kumimoji="1" lang="zh-CN" altLang="en-US" sz="2400" b="1" dirty="0"/>
              <a:t>无反作用力</a:t>
            </a:r>
            <a:r>
              <a:rPr kumimoji="1" lang="en-US" altLang="zh-CN" sz="2400" b="1" dirty="0">
                <a:ea typeface="宋体" pitchFamily="2" charset="-122"/>
              </a:rPr>
              <a:t>.</a:t>
            </a:r>
          </a:p>
          <a:p>
            <a:pPr>
              <a:lnSpc>
                <a:spcPct val="105000"/>
              </a:lnSpc>
              <a:spcAft>
                <a:spcPct val="25000"/>
              </a:spcAft>
              <a:defRPr/>
            </a:pPr>
            <a:r>
              <a:rPr kumimoji="1" lang="zh-CN" altLang="en-US" sz="2400" b="1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实质</a:t>
            </a:r>
            <a:r>
              <a:rPr kumimoji="1" lang="en-US" altLang="zh-CN" sz="2400" b="1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:</a:t>
            </a:r>
            <a:r>
              <a:rPr kumimoji="1" lang="en-US" altLang="zh-CN" sz="24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kumimoji="1" lang="zh-CN" altLang="en-US" sz="24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物体的惯性在非惯性系中的表现</a:t>
            </a:r>
          </a:p>
        </p:txBody>
      </p:sp>
      <p:grpSp>
        <p:nvGrpSpPr>
          <p:cNvPr id="6" name="Group 15"/>
          <p:cNvGrpSpPr>
            <a:grpSpLocks/>
          </p:cNvGrpSpPr>
          <p:nvPr/>
        </p:nvGrpSpPr>
        <p:grpSpPr bwMode="auto">
          <a:xfrm>
            <a:off x="1295400" y="2097088"/>
            <a:ext cx="6264275" cy="1409700"/>
            <a:chOff x="521" y="1207"/>
            <a:chExt cx="4834" cy="1185"/>
          </a:xfrm>
        </p:grpSpPr>
        <p:graphicFrame>
          <p:nvGraphicFramePr>
            <p:cNvPr id="15363" name="Object 16"/>
            <p:cNvGraphicFramePr>
              <a:graphicFrameLocks noChangeAspect="1"/>
            </p:cNvGraphicFramePr>
            <p:nvPr/>
          </p:nvGraphicFramePr>
          <p:xfrm>
            <a:off x="521" y="1270"/>
            <a:ext cx="4232" cy="85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576" name="剪辑" r:id="rId12" imgW="3502800" imgH="677520" progId="MS_ClipArt_Gallery.2">
                    <p:embed/>
                  </p:oleObj>
                </mc:Choice>
                <mc:Fallback>
                  <p:oleObj name="剪辑" r:id="rId12" imgW="3502800" imgH="677520" progId="MS_ClipArt_Gallery.2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21" y="1270"/>
                          <a:ext cx="4232" cy="85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5377" name="Line 17"/>
            <p:cNvSpPr>
              <a:spLocks noChangeShapeType="1"/>
            </p:cNvSpPr>
            <p:nvPr/>
          </p:nvSpPr>
          <p:spPr bwMode="auto">
            <a:xfrm>
              <a:off x="4830" y="1706"/>
              <a:ext cx="522" cy="0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400" b="1"/>
            </a:p>
          </p:txBody>
        </p:sp>
        <p:graphicFrame>
          <p:nvGraphicFramePr>
            <p:cNvPr id="15364" name="Object 18"/>
            <p:cNvGraphicFramePr>
              <a:graphicFrameLocks noChangeAspect="1"/>
            </p:cNvGraphicFramePr>
            <p:nvPr/>
          </p:nvGraphicFramePr>
          <p:xfrm>
            <a:off x="4967" y="1207"/>
            <a:ext cx="388" cy="51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577" name="公式" r:id="rId14" imgW="164880" imgH="228600" progId="Equation.3">
                    <p:embed/>
                  </p:oleObj>
                </mc:Choice>
                <mc:Fallback>
                  <p:oleObj name="公式" r:id="rId14" imgW="164880" imgH="2286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967" y="1207"/>
                          <a:ext cx="388" cy="51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5378" name="Line 19"/>
            <p:cNvSpPr>
              <a:spLocks noChangeShapeType="1"/>
            </p:cNvSpPr>
            <p:nvPr/>
          </p:nvSpPr>
          <p:spPr bwMode="auto">
            <a:xfrm flipH="1">
              <a:off x="2699" y="1389"/>
              <a:ext cx="217" cy="24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400" b="1"/>
            </a:p>
          </p:txBody>
        </p:sp>
        <p:sp>
          <p:nvSpPr>
            <p:cNvPr id="293908" name="Oval 20"/>
            <p:cNvSpPr>
              <a:spLocks noChangeArrowheads="1"/>
            </p:cNvSpPr>
            <p:nvPr/>
          </p:nvSpPr>
          <p:spPr bwMode="auto">
            <a:xfrm>
              <a:off x="2570" y="1587"/>
              <a:ext cx="174" cy="164"/>
            </a:xfrm>
            <a:prstGeom prst="ellipse">
              <a:avLst/>
            </a:prstGeom>
            <a:gradFill rotWithShape="0">
              <a:gsLst>
                <a:gs pos="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 sz="2400" b="1"/>
            </a:p>
          </p:txBody>
        </p:sp>
        <p:sp>
          <p:nvSpPr>
            <p:cNvPr id="15380" name="Text Box 21"/>
            <p:cNvSpPr txBox="1">
              <a:spLocks noChangeArrowheads="1"/>
            </p:cNvSpPr>
            <p:nvPr/>
          </p:nvSpPr>
          <p:spPr bwMode="auto">
            <a:xfrm>
              <a:off x="2154" y="1343"/>
              <a:ext cx="363" cy="3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8000" rIns="0">
              <a:spAutoFit/>
            </a:bodyPr>
            <a:lstStyle>
              <a:lvl1pPr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1pPr>
              <a:lvl2pPr marL="742950" indent="-28575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2pPr>
              <a:lvl3pPr marL="11430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3pPr>
              <a:lvl4pPr marL="16002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4pPr>
              <a:lvl5pPr marL="20574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9pPr>
            </a:lstStyle>
            <a:p>
              <a:pPr eaLnBrk="1" hangingPunct="1">
                <a:lnSpc>
                  <a:spcPct val="90000"/>
                </a:lnSpc>
                <a:spcBef>
                  <a:spcPct val="50000"/>
                </a:spcBef>
              </a:pPr>
              <a:r>
                <a:rPr kumimoji="1" lang="en-US" altLang="zh-CN" sz="2400" i="1">
                  <a:solidFill>
                    <a:srgbClr val="FF0000"/>
                  </a:solidFill>
                </a:rPr>
                <a:t>F</a:t>
              </a:r>
              <a:r>
                <a:rPr kumimoji="1" lang="en-US" altLang="zh-CN" sz="2400" baseline="-25000">
                  <a:solidFill>
                    <a:srgbClr val="FF0000"/>
                  </a:solidFill>
                </a:rPr>
                <a:t>0</a:t>
              </a:r>
            </a:p>
          </p:txBody>
        </p:sp>
        <p:sp>
          <p:nvSpPr>
            <p:cNvPr id="15381" name="Line 22"/>
            <p:cNvSpPr>
              <a:spLocks noChangeShapeType="1"/>
            </p:cNvSpPr>
            <p:nvPr/>
          </p:nvSpPr>
          <p:spPr bwMode="auto">
            <a:xfrm flipH="1">
              <a:off x="2026" y="1675"/>
              <a:ext cx="624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400" b="1"/>
            </a:p>
          </p:txBody>
        </p:sp>
        <p:sp>
          <p:nvSpPr>
            <p:cNvPr id="15382" name="Freeform 23"/>
            <p:cNvSpPr>
              <a:spLocks/>
            </p:cNvSpPr>
            <p:nvPr/>
          </p:nvSpPr>
          <p:spPr bwMode="auto">
            <a:xfrm>
              <a:off x="2663" y="1473"/>
              <a:ext cx="189" cy="208"/>
            </a:xfrm>
            <a:custGeom>
              <a:avLst/>
              <a:gdLst>
                <a:gd name="T0" fmla="*/ 0 w 189"/>
                <a:gd name="T1" fmla="*/ 208 h 208"/>
                <a:gd name="T2" fmla="*/ 189 w 189"/>
                <a:gd name="T3" fmla="*/ 0 h 208"/>
                <a:gd name="T4" fmla="*/ 0 60000 65536"/>
                <a:gd name="T5" fmla="*/ 0 60000 65536"/>
                <a:gd name="T6" fmla="*/ 0 w 189"/>
                <a:gd name="T7" fmla="*/ 0 h 208"/>
                <a:gd name="T8" fmla="*/ 189 w 189"/>
                <a:gd name="T9" fmla="*/ 208 h 208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89" h="208">
                  <a:moveTo>
                    <a:pt x="0" y="208"/>
                  </a:moveTo>
                  <a:lnTo>
                    <a:pt x="189" y="0"/>
                  </a:lnTo>
                </a:path>
              </a:pathLst>
            </a:custGeom>
            <a:noFill/>
            <a:ln w="38100">
              <a:solidFill>
                <a:srgbClr val="0000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1pPr>
              <a:lvl2pPr marL="742950" indent="-28575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2pPr>
              <a:lvl3pPr marL="11430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3pPr>
              <a:lvl4pPr marL="16002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4pPr>
              <a:lvl5pPr marL="20574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2400"/>
            </a:p>
          </p:txBody>
        </p:sp>
        <p:sp>
          <p:nvSpPr>
            <p:cNvPr id="15383" name="Rectangle 24"/>
            <p:cNvSpPr>
              <a:spLocks noChangeArrowheads="1"/>
            </p:cNvSpPr>
            <p:nvPr/>
          </p:nvSpPr>
          <p:spPr bwMode="auto">
            <a:xfrm>
              <a:off x="2788" y="1434"/>
              <a:ext cx="273" cy="3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1pPr>
              <a:lvl2pPr marL="742950" indent="-28575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2pPr>
              <a:lvl3pPr marL="11430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3pPr>
              <a:lvl4pPr marL="16002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4pPr>
              <a:lvl5pPr marL="20574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en-US" altLang="zh-CN" sz="2400" i="1">
                  <a:solidFill>
                    <a:srgbClr val="3333FF"/>
                  </a:solidFill>
                </a:rPr>
                <a:t>T</a:t>
              </a:r>
              <a:endParaRPr kumimoji="1" lang="en-US" altLang="zh-CN" sz="2400" i="1" baseline="-25000">
                <a:solidFill>
                  <a:srgbClr val="3333FF"/>
                </a:solidFill>
              </a:endParaRPr>
            </a:p>
          </p:txBody>
        </p:sp>
        <p:sp>
          <p:nvSpPr>
            <p:cNvPr id="15384" name="Line 25"/>
            <p:cNvSpPr>
              <a:spLocks noChangeShapeType="1"/>
            </p:cNvSpPr>
            <p:nvPr/>
          </p:nvSpPr>
          <p:spPr bwMode="auto">
            <a:xfrm>
              <a:off x="2663" y="1670"/>
              <a:ext cx="0" cy="499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400" b="1"/>
            </a:p>
          </p:txBody>
        </p:sp>
        <p:sp>
          <p:nvSpPr>
            <p:cNvPr id="15385" name="Rectangle 26"/>
            <p:cNvSpPr>
              <a:spLocks noChangeArrowheads="1"/>
            </p:cNvSpPr>
            <p:nvPr/>
          </p:nvSpPr>
          <p:spPr bwMode="auto">
            <a:xfrm>
              <a:off x="2652" y="2007"/>
              <a:ext cx="273" cy="3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1pPr>
              <a:lvl2pPr marL="742950" indent="-28575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2pPr>
              <a:lvl3pPr marL="11430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3pPr>
              <a:lvl4pPr marL="16002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4pPr>
              <a:lvl5pPr marL="20574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en-US" altLang="zh-CN" sz="2400" i="1">
                  <a:solidFill>
                    <a:srgbClr val="3333FF"/>
                  </a:solidFill>
                </a:rPr>
                <a:t>G</a:t>
              </a:r>
              <a:endParaRPr kumimoji="1" lang="en-US" altLang="zh-CN" sz="2400" i="1" baseline="-25000">
                <a:solidFill>
                  <a:srgbClr val="3333FF"/>
                </a:solidFill>
              </a:endParaRPr>
            </a:p>
          </p:txBody>
        </p:sp>
        <p:grpSp>
          <p:nvGrpSpPr>
            <p:cNvPr id="15386" name="Group 27"/>
            <p:cNvGrpSpPr>
              <a:grpSpLocks noChangeAspect="1"/>
            </p:cNvGrpSpPr>
            <p:nvPr/>
          </p:nvGrpSpPr>
          <p:grpSpPr bwMode="auto">
            <a:xfrm>
              <a:off x="1610" y="1570"/>
              <a:ext cx="421" cy="374"/>
              <a:chOff x="1710" y="1649"/>
              <a:chExt cx="421" cy="374"/>
            </a:xfrm>
          </p:grpSpPr>
          <p:sp>
            <p:nvSpPr>
              <p:cNvPr id="15387" name="AutoShape 28"/>
              <p:cNvSpPr>
                <a:spLocks noChangeAspect="1" noChangeArrowheads="1" noTextEdit="1"/>
              </p:cNvSpPr>
              <p:nvPr/>
            </p:nvSpPr>
            <p:spPr bwMode="auto">
              <a:xfrm>
                <a:off x="1710" y="1649"/>
                <a:ext cx="421" cy="3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2400" b="1"/>
              </a:p>
            </p:txBody>
          </p:sp>
          <p:grpSp>
            <p:nvGrpSpPr>
              <p:cNvPr id="15388" name="Group 29"/>
              <p:cNvGrpSpPr>
                <a:grpSpLocks/>
              </p:cNvGrpSpPr>
              <p:nvPr/>
            </p:nvGrpSpPr>
            <p:grpSpPr bwMode="auto">
              <a:xfrm>
                <a:off x="1710" y="1649"/>
                <a:ext cx="395" cy="366"/>
                <a:chOff x="1710" y="1649"/>
                <a:chExt cx="395" cy="366"/>
              </a:xfrm>
            </p:grpSpPr>
            <p:sp>
              <p:nvSpPr>
                <p:cNvPr id="15393" name="Freeform 30"/>
                <p:cNvSpPr>
                  <a:spLocks/>
                </p:cNvSpPr>
                <p:nvPr/>
              </p:nvSpPr>
              <p:spPr bwMode="auto">
                <a:xfrm>
                  <a:off x="1841" y="1711"/>
                  <a:ext cx="68" cy="77"/>
                </a:xfrm>
                <a:custGeom>
                  <a:avLst/>
                  <a:gdLst>
                    <a:gd name="T0" fmla="*/ 147 w 482"/>
                    <a:gd name="T1" fmla="*/ 196 h 542"/>
                    <a:gd name="T2" fmla="*/ 175 w 482"/>
                    <a:gd name="T3" fmla="*/ 120 h 542"/>
                    <a:gd name="T4" fmla="*/ 210 w 482"/>
                    <a:gd name="T5" fmla="*/ 44 h 542"/>
                    <a:gd name="T6" fmla="*/ 262 w 482"/>
                    <a:gd name="T7" fmla="*/ 6 h 542"/>
                    <a:gd name="T8" fmla="*/ 336 w 482"/>
                    <a:gd name="T9" fmla="*/ 0 h 542"/>
                    <a:gd name="T10" fmla="*/ 395 w 482"/>
                    <a:gd name="T11" fmla="*/ 25 h 542"/>
                    <a:gd name="T12" fmla="*/ 437 w 482"/>
                    <a:gd name="T13" fmla="*/ 66 h 542"/>
                    <a:gd name="T14" fmla="*/ 468 w 482"/>
                    <a:gd name="T15" fmla="*/ 142 h 542"/>
                    <a:gd name="T16" fmla="*/ 482 w 482"/>
                    <a:gd name="T17" fmla="*/ 234 h 542"/>
                    <a:gd name="T18" fmla="*/ 482 w 482"/>
                    <a:gd name="T19" fmla="*/ 329 h 542"/>
                    <a:gd name="T20" fmla="*/ 458 w 482"/>
                    <a:gd name="T21" fmla="*/ 433 h 542"/>
                    <a:gd name="T22" fmla="*/ 395 w 482"/>
                    <a:gd name="T23" fmla="*/ 499 h 542"/>
                    <a:gd name="T24" fmla="*/ 332 w 482"/>
                    <a:gd name="T25" fmla="*/ 542 h 542"/>
                    <a:gd name="T26" fmla="*/ 272 w 482"/>
                    <a:gd name="T27" fmla="*/ 537 h 542"/>
                    <a:gd name="T28" fmla="*/ 220 w 482"/>
                    <a:gd name="T29" fmla="*/ 493 h 542"/>
                    <a:gd name="T30" fmla="*/ 175 w 482"/>
                    <a:gd name="T31" fmla="*/ 417 h 542"/>
                    <a:gd name="T32" fmla="*/ 143 w 482"/>
                    <a:gd name="T33" fmla="*/ 351 h 542"/>
                    <a:gd name="T34" fmla="*/ 143 w 482"/>
                    <a:gd name="T35" fmla="*/ 265 h 542"/>
                    <a:gd name="T36" fmla="*/ 0 w 482"/>
                    <a:gd name="T37" fmla="*/ 247 h 542"/>
                    <a:gd name="T38" fmla="*/ 18 w 482"/>
                    <a:gd name="T39" fmla="*/ 199 h 542"/>
                    <a:gd name="T40" fmla="*/ 147 w 482"/>
                    <a:gd name="T41" fmla="*/ 196 h 542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w 482"/>
                    <a:gd name="T64" fmla="*/ 0 h 542"/>
                    <a:gd name="T65" fmla="*/ 482 w 482"/>
                    <a:gd name="T66" fmla="*/ 542 h 542"/>
                  </a:gdLst>
                  <a:ahLst/>
                  <a:cxnLst>
                    <a:cxn ang="T42">
                      <a:pos x="T0" y="T1"/>
                    </a:cxn>
                    <a:cxn ang="T43">
                      <a:pos x="T2" y="T3"/>
                    </a:cxn>
                    <a:cxn ang="T44">
                      <a:pos x="T4" y="T5"/>
                    </a:cxn>
                    <a:cxn ang="T45">
                      <a:pos x="T6" y="T7"/>
                    </a:cxn>
                    <a:cxn ang="T46">
                      <a:pos x="T8" y="T9"/>
                    </a:cxn>
                    <a:cxn ang="T47">
                      <a:pos x="T10" y="T11"/>
                    </a:cxn>
                    <a:cxn ang="T48">
                      <a:pos x="T12" y="T13"/>
                    </a:cxn>
                    <a:cxn ang="T49">
                      <a:pos x="T14" y="T15"/>
                    </a:cxn>
                    <a:cxn ang="T50">
                      <a:pos x="T16" y="T17"/>
                    </a:cxn>
                    <a:cxn ang="T51">
                      <a:pos x="T18" y="T19"/>
                    </a:cxn>
                    <a:cxn ang="T52">
                      <a:pos x="T20" y="T21"/>
                    </a:cxn>
                    <a:cxn ang="T53">
                      <a:pos x="T22" y="T23"/>
                    </a:cxn>
                    <a:cxn ang="T54">
                      <a:pos x="T24" y="T25"/>
                    </a:cxn>
                    <a:cxn ang="T55">
                      <a:pos x="T26" y="T27"/>
                    </a:cxn>
                    <a:cxn ang="T56">
                      <a:pos x="T28" y="T29"/>
                    </a:cxn>
                    <a:cxn ang="T57">
                      <a:pos x="T30" y="T31"/>
                    </a:cxn>
                    <a:cxn ang="T58">
                      <a:pos x="T32" y="T33"/>
                    </a:cxn>
                    <a:cxn ang="T59">
                      <a:pos x="T34" y="T35"/>
                    </a:cxn>
                    <a:cxn ang="T60">
                      <a:pos x="T36" y="T37"/>
                    </a:cxn>
                    <a:cxn ang="T61">
                      <a:pos x="T38" y="T39"/>
                    </a:cxn>
                    <a:cxn ang="T62">
                      <a:pos x="T40" y="T41"/>
                    </a:cxn>
                  </a:cxnLst>
                  <a:rect l="T63" t="T64" r="T65" b="T66"/>
                  <a:pathLst>
                    <a:path w="482" h="542">
                      <a:moveTo>
                        <a:pt x="147" y="196"/>
                      </a:moveTo>
                      <a:lnTo>
                        <a:pt x="175" y="120"/>
                      </a:lnTo>
                      <a:lnTo>
                        <a:pt x="210" y="44"/>
                      </a:lnTo>
                      <a:lnTo>
                        <a:pt x="262" y="6"/>
                      </a:lnTo>
                      <a:lnTo>
                        <a:pt x="336" y="0"/>
                      </a:lnTo>
                      <a:lnTo>
                        <a:pt x="395" y="25"/>
                      </a:lnTo>
                      <a:lnTo>
                        <a:pt x="437" y="66"/>
                      </a:lnTo>
                      <a:lnTo>
                        <a:pt x="468" y="142"/>
                      </a:lnTo>
                      <a:lnTo>
                        <a:pt x="482" y="234"/>
                      </a:lnTo>
                      <a:lnTo>
                        <a:pt x="482" y="329"/>
                      </a:lnTo>
                      <a:lnTo>
                        <a:pt x="458" y="433"/>
                      </a:lnTo>
                      <a:lnTo>
                        <a:pt x="395" y="499"/>
                      </a:lnTo>
                      <a:lnTo>
                        <a:pt x="332" y="542"/>
                      </a:lnTo>
                      <a:lnTo>
                        <a:pt x="272" y="537"/>
                      </a:lnTo>
                      <a:lnTo>
                        <a:pt x="220" y="493"/>
                      </a:lnTo>
                      <a:lnTo>
                        <a:pt x="175" y="417"/>
                      </a:lnTo>
                      <a:lnTo>
                        <a:pt x="143" y="351"/>
                      </a:lnTo>
                      <a:lnTo>
                        <a:pt x="143" y="265"/>
                      </a:lnTo>
                      <a:lnTo>
                        <a:pt x="0" y="247"/>
                      </a:lnTo>
                      <a:lnTo>
                        <a:pt x="18" y="199"/>
                      </a:lnTo>
                      <a:lnTo>
                        <a:pt x="147" y="19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1pPr>
                  <a:lvl2pPr marL="742950" indent="-28575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2pPr>
                  <a:lvl3pPr marL="11430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3pPr>
                  <a:lvl4pPr marL="16002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4pPr>
                  <a:lvl5pPr marL="20574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9pPr>
                </a:lstStyle>
                <a:p>
                  <a:pPr eaLnBrk="1" hangingPunct="1"/>
                  <a:endParaRPr lang="zh-CN" altLang="en-US" sz="2400"/>
                </a:p>
              </p:txBody>
            </p:sp>
            <p:sp>
              <p:nvSpPr>
                <p:cNvPr id="15394" name="Freeform 31"/>
                <p:cNvSpPr>
                  <a:spLocks/>
                </p:cNvSpPr>
                <p:nvPr/>
              </p:nvSpPr>
              <p:spPr bwMode="auto">
                <a:xfrm>
                  <a:off x="1886" y="1649"/>
                  <a:ext cx="90" cy="173"/>
                </a:xfrm>
                <a:custGeom>
                  <a:avLst/>
                  <a:gdLst>
                    <a:gd name="T0" fmla="*/ 14 w 628"/>
                    <a:gd name="T1" fmla="*/ 1204 h 1214"/>
                    <a:gd name="T2" fmla="*/ 0 w 628"/>
                    <a:gd name="T3" fmla="*/ 1144 h 1214"/>
                    <a:gd name="T4" fmla="*/ 34 w 628"/>
                    <a:gd name="T5" fmla="*/ 1096 h 1214"/>
                    <a:gd name="T6" fmla="*/ 149 w 628"/>
                    <a:gd name="T7" fmla="*/ 1039 h 1214"/>
                    <a:gd name="T8" fmla="*/ 250 w 628"/>
                    <a:gd name="T9" fmla="*/ 976 h 1214"/>
                    <a:gd name="T10" fmla="*/ 347 w 628"/>
                    <a:gd name="T11" fmla="*/ 870 h 1214"/>
                    <a:gd name="T12" fmla="*/ 479 w 628"/>
                    <a:gd name="T13" fmla="*/ 725 h 1214"/>
                    <a:gd name="T14" fmla="*/ 513 w 628"/>
                    <a:gd name="T15" fmla="*/ 667 h 1214"/>
                    <a:gd name="T16" fmla="*/ 531 w 628"/>
                    <a:gd name="T17" fmla="*/ 610 h 1214"/>
                    <a:gd name="T18" fmla="*/ 523 w 628"/>
                    <a:gd name="T19" fmla="*/ 553 h 1214"/>
                    <a:gd name="T20" fmla="*/ 492 w 628"/>
                    <a:gd name="T21" fmla="*/ 448 h 1214"/>
                    <a:gd name="T22" fmla="*/ 417 w 628"/>
                    <a:gd name="T23" fmla="*/ 315 h 1214"/>
                    <a:gd name="T24" fmla="*/ 333 w 628"/>
                    <a:gd name="T25" fmla="*/ 241 h 1214"/>
                    <a:gd name="T26" fmla="*/ 260 w 628"/>
                    <a:gd name="T27" fmla="*/ 200 h 1214"/>
                    <a:gd name="T28" fmla="*/ 201 w 628"/>
                    <a:gd name="T29" fmla="*/ 194 h 1214"/>
                    <a:gd name="T30" fmla="*/ 170 w 628"/>
                    <a:gd name="T31" fmla="*/ 200 h 1214"/>
                    <a:gd name="T32" fmla="*/ 167 w 628"/>
                    <a:gd name="T33" fmla="*/ 172 h 1214"/>
                    <a:gd name="T34" fmla="*/ 239 w 628"/>
                    <a:gd name="T35" fmla="*/ 162 h 1214"/>
                    <a:gd name="T36" fmla="*/ 322 w 628"/>
                    <a:gd name="T37" fmla="*/ 162 h 1214"/>
                    <a:gd name="T38" fmla="*/ 263 w 628"/>
                    <a:gd name="T39" fmla="*/ 98 h 1214"/>
                    <a:gd name="T40" fmla="*/ 229 w 628"/>
                    <a:gd name="T41" fmla="*/ 47 h 1214"/>
                    <a:gd name="T42" fmla="*/ 253 w 628"/>
                    <a:gd name="T43" fmla="*/ 28 h 1214"/>
                    <a:gd name="T44" fmla="*/ 347 w 628"/>
                    <a:gd name="T45" fmla="*/ 115 h 1214"/>
                    <a:gd name="T46" fmla="*/ 364 w 628"/>
                    <a:gd name="T47" fmla="*/ 127 h 1214"/>
                    <a:gd name="T48" fmla="*/ 347 w 628"/>
                    <a:gd name="T49" fmla="*/ 60 h 1214"/>
                    <a:gd name="T50" fmla="*/ 333 w 628"/>
                    <a:gd name="T51" fmla="*/ 9 h 1214"/>
                    <a:gd name="T52" fmla="*/ 347 w 628"/>
                    <a:gd name="T53" fmla="*/ 0 h 1214"/>
                    <a:gd name="T54" fmla="*/ 378 w 628"/>
                    <a:gd name="T55" fmla="*/ 9 h 1214"/>
                    <a:gd name="T56" fmla="*/ 405 w 628"/>
                    <a:gd name="T57" fmla="*/ 127 h 1214"/>
                    <a:gd name="T58" fmla="*/ 420 w 628"/>
                    <a:gd name="T59" fmla="*/ 124 h 1214"/>
                    <a:gd name="T60" fmla="*/ 420 w 628"/>
                    <a:gd name="T61" fmla="*/ 32 h 1214"/>
                    <a:gd name="T62" fmla="*/ 448 w 628"/>
                    <a:gd name="T63" fmla="*/ 22 h 1214"/>
                    <a:gd name="T64" fmla="*/ 468 w 628"/>
                    <a:gd name="T65" fmla="*/ 38 h 1214"/>
                    <a:gd name="T66" fmla="*/ 458 w 628"/>
                    <a:gd name="T67" fmla="*/ 162 h 1214"/>
                    <a:gd name="T68" fmla="*/ 451 w 628"/>
                    <a:gd name="T69" fmla="*/ 213 h 1214"/>
                    <a:gd name="T70" fmla="*/ 468 w 628"/>
                    <a:gd name="T71" fmla="*/ 315 h 1214"/>
                    <a:gd name="T72" fmla="*/ 523 w 628"/>
                    <a:gd name="T73" fmla="*/ 422 h 1214"/>
                    <a:gd name="T74" fmla="*/ 582 w 628"/>
                    <a:gd name="T75" fmla="*/ 547 h 1214"/>
                    <a:gd name="T76" fmla="*/ 628 w 628"/>
                    <a:gd name="T77" fmla="*/ 638 h 1214"/>
                    <a:gd name="T78" fmla="*/ 624 w 628"/>
                    <a:gd name="T79" fmla="*/ 686 h 1214"/>
                    <a:gd name="T80" fmla="*/ 541 w 628"/>
                    <a:gd name="T81" fmla="*/ 772 h 1214"/>
                    <a:gd name="T82" fmla="*/ 427 w 628"/>
                    <a:gd name="T83" fmla="*/ 880 h 1214"/>
                    <a:gd name="T84" fmla="*/ 333 w 628"/>
                    <a:gd name="T85" fmla="*/ 985 h 1214"/>
                    <a:gd name="T86" fmla="*/ 219 w 628"/>
                    <a:gd name="T87" fmla="*/ 1125 h 1214"/>
                    <a:gd name="T88" fmla="*/ 124 w 628"/>
                    <a:gd name="T89" fmla="*/ 1195 h 1214"/>
                    <a:gd name="T90" fmla="*/ 52 w 628"/>
                    <a:gd name="T91" fmla="*/ 1214 h 1214"/>
                    <a:gd name="T92" fmla="*/ 14 w 628"/>
                    <a:gd name="T93" fmla="*/ 1204 h 1214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w 628"/>
                    <a:gd name="T142" fmla="*/ 0 h 1214"/>
                    <a:gd name="T143" fmla="*/ 628 w 628"/>
                    <a:gd name="T144" fmla="*/ 1214 h 1214"/>
                  </a:gdLst>
                  <a:ahLst/>
                  <a:cxnLst>
                    <a:cxn ang="T94">
                      <a:pos x="T0" y="T1"/>
                    </a:cxn>
                    <a:cxn ang="T95">
                      <a:pos x="T2" y="T3"/>
                    </a:cxn>
                    <a:cxn ang="T96">
                      <a:pos x="T4" y="T5"/>
                    </a:cxn>
                    <a:cxn ang="T97">
                      <a:pos x="T6" y="T7"/>
                    </a:cxn>
                    <a:cxn ang="T98">
                      <a:pos x="T8" y="T9"/>
                    </a:cxn>
                    <a:cxn ang="T99">
                      <a:pos x="T10" y="T11"/>
                    </a:cxn>
                    <a:cxn ang="T100">
                      <a:pos x="T12" y="T13"/>
                    </a:cxn>
                    <a:cxn ang="T101">
                      <a:pos x="T14" y="T15"/>
                    </a:cxn>
                    <a:cxn ang="T102">
                      <a:pos x="T16" y="T17"/>
                    </a:cxn>
                    <a:cxn ang="T103">
                      <a:pos x="T18" y="T19"/>
                    </a:cxn>
                    <a:cxn ang="T104">
                      <a:pos x="T20" y="T21"/>
                    </a:cxn>
                    <a:cxn ang="T105">
                      <a:pos x="T22" y="T23"/>
                    </a:cxn>
                    <a:cxn ang="T106">
                      <a:pos x="T24" y="T25"/>
                    </a:cxn>
                    <a:cxn ang="T107">
                      <a:pos x="T26" y="T27"/>
                    </a:cxn>
                    <a:cxn ang="T108">
                      <a:pos x="T28" y="T29"/>
                    </a:cxn>
                    <a:cxn ang="T109">
                      <a:pos x="T30" y="T31"/>
                    </a:cxn>
                    <a:cxn ang="T110">
                      <a:pos x="T32" y="T33"/>
                    </a:cxn>
                    <a:cxn ang="T111">
                      <a:pos x="T34" y="T35"/>
                    </a:cxn>
                    <a:cxn ang="T112">
                      <a:pos x="T36" y="T37"/>
                    </a:cxn>
                    <a:cxn ang="T113">
                      <a:pos x="T38" y="T39"/>
                    </a:cxn>
                    <a:cxn ang="T114">
                      <a:pos x="T40" y="T41"/>
                    </a:cxn>
                    <a:cxn ang="T115">
                      <a:pos x="T42" y="T43"/>
                    </a:cxn>
                    <a:cxn ang="T116">
                      <a:pos x="T44" y="T45"/>
                    </a:cxn>
                    <a:cxn ang="T117">
                      <a:pos x="T46" y="T47"/>
                    </a:cxn>
                    <a:cxn ang="T118">
                      <a:pos x="T48" y="T49"/>
                    </a:cxn>
                    <a:cxn ang="T119">
                      <a:pos x="T50" y="T51"/>
                    </a:cxn>
                    <a:cxn ang="T120">
                      <a:pos x="T52" y="T53"/>
                    </a:cxn>
                    <a:cxn ang="T121">
                      <a:pos x="T54" y="T55"/>
                    </a:cxn>
                    <a:cxn ang="T122">
                      <a:pos x="T56" y="T57"/>
                    </a:cxn>
                    <a:cxn ang="T123">
                      <a:pos x="T58" y="T59"/>
                    </a:cxn>
                    <a:cxn ang="T124">
                      <a:pos x="T60" y="T61"/>
                    </a:cxn>
                    <a:cxn ang="T125">
                      <a:pos x="T62" y="T63"/>
                    </a:cxn>
                    <a:cxn ang="T126">
                      <a:pos x="T64" y="T65"/>
                    </a:cxn>
                    <a:cxn ang="T127">
                      <a:pos x="T66" y="T67"/>
                    </a:cxn>
                    <a:cxn ang="T128">
                      <a:pos x="T68" y="T69"/>
                    </a:cxn>
                    <a:cxn ang="T129">
                      <a:pos x="T70" y="T71"/>
                    </a:cxn>
                    <a:cxn ang="T130">
                      <a:pos x="T72" y="T73"/>
                    </a:cxn>
                    <a:cxn ang="T131">
                      <a:pos x="T74" y="T75"/>
                    </a:cxn>
                    <a:cxn ang="T132">
                      <a:pos x="T76" y="T77"/>
                    </a:cxn>
                    <a:cxn ang="T133">
                      <a:pos x="T78" y="T79"/>
                    </a:cxn>
                    <a:cxn ang="T134">
                      <a:pos x="T80" y="T81"/>
                    </a:cxn>
                    <a:cxn ang="T135">
                      <a:pos x="T82" y="T83"/>
                    </a:cxn>
                    <a:cxn ang="T136">
                      <a:pos x="T84" y="T85"/>
                    </a:cxn>
                    <a:cxn ang="T137">
                      <a:pos x="T86" y="T87"/>
                    </a:cxn>
                    <a:cxn ang="T138">
                      <a:pos x="T88" y="T89"/>
                    </a:cxn>
                    <a:cxn ang="T139">
                      <a:pos x="T90" y="T91"/>
                    </a:cxn>
                    <a:cxn ang="T140">
                      <a:pos x="T92" y="T93"/>
                    </a:cxn>
                  </a:cxnLst>
                  <a:rect l="T141" t="T142" r="T143" b="T144"/>
                  <a:pathLst>
                    <a:path w="628" h="1214">
                      <a:moveTo>
                        <a:pt x="14" y="1204"/>
                      </a:moveTo>
                      <a:lnTo>
                        <a:pt x="0" y="1144"/>
                      </a:lnTo>
                      <a:lnTo>
                        <a:pt x="34" y="1096"/>
                      </a:lnTo>
                      <a:lnTo>
                        <a:pt x="149" y="1039"/>
                      </a:lnTo>
                      <a:lnTo>
                        <a:pt x="250" y="976"/>
                      </a:lnTo>
                      <a:lnTo>
                        <a:pt x="347" y="870"/>
                      </a:lnTo>
                      <a:lnTo>
                        <a:pt x="479" y="725"/>
                      </a:lnTo>
                      <a:lnTo>
                        <a:pt x="513" y="667"/>
                      </a:lnTo>
                      <a:lnTo>
                        <a:pt x="531" y="610"/>
                      </a:lnTo>
                      <a:lnTo>
                        <a:pt x="523" y="553"/>
                      </a:lnTo>
                      <a:lnTo>
                        <a:pt x="492" y="448"/>
                      </a:lnTo>
                      <a:lnTo>
                        <a:pt x="417" y="315"/>
                      </a:lnTo>
                      <a:lnTo>
                        <a:pt x="333" y="241"/>
                      </a:lnTo>
                      <a:lnTo>
                        <a:pt x="260" y="200"/>
                      </a:lnTo>
                      <a:lnTo>
                        <a:pt x="201" y="194"/>
                      </a:lnTo>
                      <a:lnTo>
                        <a:pt x="170" y="200"/>
                      </a:lnTo>
                      <a:lnTo>
                        <a:pt x="167" y="172"/>
                      </a:lnTo>
                      <a:lnTo>
                        <a:pt x="239" y="162"/>
                      </a:lnTo>
                      <a:lnTo>
                        <a:pt x="322" y="162"/>
                      </a:lnTo>
                      <a:lnTo>
                        <a:pt x="263" y="98"/>
                      </a:lnTo>
                      <a:lnTo>
                        <a:pt x="229" y="47"/>
                      </a:lnTo>
                      <a:lnTo>
                        <a:pt x="253" y="28"/>
                      </a:lnTo>
                      <a:lnTo>
                        <a:pt x="347" y="115"/>
                      </a:lnTo>
                      <a:lnTo>
                        <a:pt x="364" y="127"/>
                      </a:lnTo>
                      <a:lnTo>
                        <a:pt x="347" y="60"/>
                      </a:lnTo>
                      <a:lnTo>
                        <a:pt x="333" y="9"/>
                      </a:lnTo>
                      <a:lnTo>
                        <a:pt x="347" y="0"/>
                      </a:lnTo>
                      <a:lnTo>
                        <a:pt x="378" y="9"/>
                      </a:lnTo>
                      <a:lnTo>
                        <a:pt x="405" y="127"/>
                      </a:lnTo>
                      <a:lnTo>
                        <a:pt x="420" y="124"/>
                      </a:lnTo>
                      <a:lnTo>
                        <a:pt x="420" y="32"/>
                      </a:lnTo>
                      <a:lnTo>
                        <a:pt x="448" y="22"/>
                      </a:lnTo>
                      <a:lnTo>
                        <a:pt x="468" y="38"/>
                      </a:lnTo>
                      <a:lnTo>
                        <a:pt x="458" y="162"/>
                      </a:lnTo>
                      <a:lnTo>
                        <a:pt x="451" y="213"/>
                      </a:lnTo>
                      <a:lnTo>
                        <a:pt x="468" y="315"/>
                      </a:lnTo>
                      <a:lnTo>
                        <a:pt x="523" y="422"/>
                      </a:lnTo>
                      <a:lnTo>
                        <a:pt x="582" y="547"/>
                      </a:lnTo>
                      <a:lnTo>
                        <a:pt x="628" y="638"/>
                      </a:lnTo>
                      <a:lnTo>
                        <a:pt x="624" y="686"/>
                      </a:lnTo>
                      <a:lnTo>
                        <a:pt x="541" y="772"/>
                      </a:lnTo>
                      <a:lnTo>
                        <a:pt x="427" y="880"/>
                      </a:lnTo>
                      <a:lnTo>
                        <a:pt x="333" y="985"/>
                      </a:lnTo>
                      <a:lnTo>
                        <a:pt x="219" y="1125"/>
                      </a:lnTo>
                      <a:lnTo>
                        <a:pt x="124" y="1195"/>
                      </a:lnTo>
                      <a:lnTo>
                        <a:pt x="52" y="1214"/>
                      </a:lnTo>
                      <a:lnTo>
                        <a:pt x="14" y="120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1pPr>
                  <a:lvl2pPr marL="742950" indent="-28575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2pPr>
                  <a:lvl3pPr marL="11430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3pPr>
                  <a:lvl4pPr marL="16002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4pPr>
                  <a:lvl5pPr marL="20574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9pPr>
                </a:lstStyle>
                <a:p>
                  <a:pPr eaLnBrk="1" hangingPunct="1"/>
                  <a:endParaRPr lang="zh-CN" altLang="en-US" sz="2400"/>
                </a:p>
              </p:txBody>
            </p:sp>
            <p:sp>
              <p:nvSpPr>
                <p:cNvPr id="15395" name="Freeform 32"/>
                <p:cNvSpPr>
                  <a:spLocks/>
                </p:cNvSpPr>
                <p:nvPr/>
              </p:nvSpPr>
              <p:spPr bwMode="auto">
                <a:xfrm>
                  <a:off x="1710" y="1811"/>
                  <a:ext cx="164" cy="87"/>
                </a:xfrm>
                <a:custGeom>
                  <a:avLst/>
                  <a:gdLst>
                    <a:gd name="T0" fmla="*/ 233 w 1150"/>
                    <a:gd name="T1" fmla="*/ 494 h 612"/>
                    <a:gd name="T2" fmla="*/ 400 w 1150"/>
                    <a:gd name="T3" fmla="*/ 487 h 612"/>
                    <a:gd name="T4" fmla="*/ 552 w 1150"/>
                    <a:gd name="T5" fmla="*/ 468 h 612"/>
                    <a:gd name="T6" fmla="*/ 647 w 1150"/>
                    <a:gd name="T7" fmla="*/ 446 h 612"/>
                    <a:gd name="T8" fmla="*/ 782 w 1150"/>
                    <a:gd name="T9" fmla="*/ 373 h 612"/>
                    <a:gd name="T10" fmla="*/ 879 w 1150"/>
                    <a:gd name="T11" fmla="*/ 304 h 612"/>
                    <a:gd name="T12" fmla="*/ 1004 w 1150"/>
                    <a:gd name="T13" fmla="*/ 219 h 612"/>
                    <a:gd name="T14" fmla="*/ 1063 w 1150"/>
                    <a:gd name="T15" fmla="*/ 165 h 612"/>
                    <a:gd name="T16" fmla="*/ 1109 w 1150"/>
                    <a:gd name="T17" fmla="*/ 127 h 612"/>
                    <a:gd name="T18" fmla="*/ 1150 w 1150"/>
                    <a:gd name="T19" fmla="*/ 86 h 612"/>
                    <a:gd name="T20" fmla="*/ 1150 w 1150"/>
                    <a:gd name="T21" fmla="*/ 42 h 612"/>
                    <a:gd name="T22" fmla="*/ 1104 w 1150"/>
                    <a:gd name="T23" fmla="*/ 0 h 612"/>
                    <a:gd name="T24" fmla="*/ 1076 w 1150"/>
                    <a:gd name="T25" fmla="*/ 10 h 612"/>
                    <a:gd name="T26" fmla="*/ 1001 w 1150"/>
                    <a:gd name="T27" fmla="*/ 95 h 612"/>
                    <a:gd name="T28" fmla="*/ 918 w 1150"/>
                    <a:gd name="T29" fmla="*/ 193 h 612"/>
                    <a:gd name="T30" fmla="*/ 834 w 1150"/>
                    <a:gd name="T31" fmla="*/ 285 h 612"/>
                    <a:gd name="T32" fmla="*/ 712 w 1150"/>
                    <a:gd name="T33" fmla="*/ 361 h 612"/>
                    <a:gd name="T34" fmla="*/ 608 w 1150"/>
                    <a:gd name="T35" fmla="*/ 411 h 612"/>
                    <a:gd name="T36" fmla="*/ 493 w 1150"/>
                    <a:gd name="T37" fmla="*/ 437 h 612"/>
                    <a:gd name="T38" fmla="*/ 333 w 1150"/>
                    <a:gd name="T39" fmla="*/ 440 h 612"/>
                    <a:gd name="T40" fmla="*/ 240 w 1150"/>
                    <a:gd name="T41" fmla="*/ 440 h 612"/>
                    <a:gd name="T42" fmla="*/ 160 w 1150"/>
                    <a:gd name="T43" fmla="*/ 383 h 612"/>
                    <a:gd name="T44" fmla="*/ 139 w 1150"/>
                    <a:gd name="T45" fmla="*/ 345 h 612"/>
                    <a:gd name="T46" fmla="*/ 105 w 1150"/>
                    <a:gd name="T47" fmla="*/ 345 h 612"/>
                    <a:gd name="T48" fmla="*/ 129 w 1150"/>
                    <a:gd name="T49" fmla="*/ 392 h 612"/>
                    <a:gd name="T50" fmla="*/ 167 w 1150"/>
                    <a:gd name="T51" fmla="*/ 437 h 612"/>
                    <a:gd name="T52" fmla="*/ 73 w 1150"/>
                    <a:gd name="T53" fmla="*/ 418 h 612"/>
                    <a:gd name="T54" fmla="*/ 3 w 1150"/>
                    <a:gd name="T55" fmla="*/ 408 h 612"/>
                    <a:gd name="T56" fmla="*/ 3 w 1150"/>
                    <a:gd name="T57" fmla="*/ 427 h 612"/>
                    <a:gd name="T58" fmla="*/ 66 w 1150"/>
                    <a:gd name="T59" fmla="*/ 440 h 612"/>
                    <a:gd name="T60" fmla="*/ 108 w 1150"/>
                    <a:gd name="T61" fmla="*/ 465 h 612"/>
                    <a:gd name="T62" fmla="*/ 146 w 1150"/>
                    <a:gd name="T63" fmla="*/ 468 h 612"/>
                    <a:gd name="T64" fmla="*/ 87 w 1150"/>
                    <a:gd name="T65" fmla="*/ 487 h 612"/>
                    <a:gd name="T66" fmla="*/ 0 w 1150"/>
                    <a:gd name="T67" fmla="*/ 506 h 612"/>
                    <a:gd name="T68" fmla="*/ 3 w 1150"/>
                    <a:gd name="T69" fmla="*/ 525 h 612"/>
                    <a:gd name="T70" fmla="*/ 31 w 1150"/>
                    <a:gd name="T71" fmla="*/ 531 h 612"/>
                    <a:gd name="T72" fmla="*/ 115 w 1150"/>
                    <a:gd name="T73" fmla="*/ 506 h 612"/>
                    <a:gd name="T74" fmla="*/ 167 w 1150"/>
                    <a:gd name="T75" fmla="*/ 503 h 612"/>
                    <a:gd name="T76" fmla="*/ 136 w 1150"/>
                    <a:gd name="T77" fmla="*/ 531 h 612"/>
                    <a:gd name="T78" fmla="*/ 87 w 1150"/>
                    <a:gd name="T79" fmla="*/ 579 h 612"/>
                    <a:gd name="T80" fmla="*/ 66 w 1150"/>
                    <a:gd name="T81" fmla="*/ 592 h 612"/>
                    <a:gd name="T82" fmla="*/ 83 w 1150"/>
                    <a:gd name="T83" fmla="*/ 612 h 612"/>
                    <a:gd name="T84" fmla="*/ 126 w 1150"/>
                    <a:gd name="T85" fmla="*/ 588 h 612"/>
                    <a:gd name="T86" fmla="*/ 181 w 1150"/>
                    <a:gd name="T87" fmla="*/ 541 h 612"/>
                    <a:gd name="T88" fmla="*/ 233 w 1150"/>
                    <a:gd name="T89" fmla="*/ 494 h 612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w 1150"/>
                    <a:gd name="T136" fmla="*/ 0 h 612"/>
                    <a:gd name="T137" fmla="*/ 1150 w 1150"/>
                    <a:gd name="T138" fmla="*/ 612 h 612"/>
                  </a:gdLst>
                  <a:ahLst/>
                  <a:cxnLst>
                    <a:cxn ang="T90">
                      <a:pos x="T0" y="T1"/>
                    </a:cxn>
                    <a:cxn ang="T91">
                      <a:pos x="T2" y="T3"/>
                    </a:cxn>
                    <a:cxn ang="T92">
                      <a:pos x="T4" y="T5"/>
                    </a:cxn>
                    <a:cxn ang="T93">
                      <a:pos x="T6" y="T7"/>
                    </a:cxn>
                    <a:cxn ang="T94">
                      <a:pos x="T8" y="T9"/>
                    </a:cxn>
                    <a:cxn ang="T95">
                      <a:pos x="T10" y="T11"/>
                    </a:cxn>
                    <a:cxn ang="T96">
                      <a:pos x="T12" y="T13"/>
                    </a:cxn>
                    <a:cxn ang="T97">
                      <a:pos x="T14" y="T15"/>
                    </a:cxn>
                    <a:cxn ang="T98">
                      <a:pos x="T16" y="T17"/>
                    </a:cxn>
                    <a:cxn ang="T99">
                      <a:pos x="T18" y="T19"/>
                    </a:cxn>
                    <a:cxn ang="T100">
                      <a:pos x="T20" y="T21"/>
                    </a:cxn>
                    <a:cxn ang="T101">
                      <a:pos x="T22" y="T23"/>
                    </a:cxn>
                    <a:cxn ang="T102">
                      <a:pos x="T24" y="T25"/>
                    </a:cxn>
                    <a:cxn ang="T103">
                      <a:pos x="T26" y="T27"/>
                    </a:cxn>
                    <a:cxn ang="T104">
                      <a:pos x="T28" y="T29"/>
                    </a:cxn>
                    <a:cxn ang="T105">
                      <a:pos x="T30" y="T31"/>
                    </a:cxn>
                    <a:cxn ang="T106">
                      <a:pos x="T32" y="T33"/>
                    </a:cxn>
                    <a:cxn ang="T107">
                      <a:pos x="T34" y="T35"/>
                    </a:cxn>
                    <a:cxn ang="T108">
                      <a:pos x="T36" y="T37"/>
                    </a:cxn>
                    <a:cxn ang="T109">
                      <a:pos x="T38" y="T39"/>
                    </a:cxn>
                    <a:cxn ang="T110">
                      <a:pos x="T40" y="T41"/>
                    </a:cxn>
                    <a:cxn ang="T111">
                      <a:pos x="T42" y="T43"/>
                    </a:cxn>
                    <a:cxn ang="T112">
                      <a:pos x="T44" y="T45"/>
                    </a:cxn>
                    <a:cxn ang="T113">
                      <a:pos x="T46" y="T47"/>
                    </a:cxn>
                    <a:cxn ang="T114">
                      <a:pos x="T48" y="T49"/>
                    </a:cxn>
                    <a:cxn ang="T115">
                      <a:pos x="T50" y="T51"/>
                    </a:cxn>
                    <a:cxn ang="T116">
                      <a:pos x="T52" y="T53"/>
                    </a:cxn>
                    <a:cxn ang="T117">
                      <a:pos x="T54" y="T55"/>
                    </a:cxn>
                    <a:cxn ang="T118">
                      <a:pos x="T56" y="T57"/>
                    </a:cxn>
                    <a:cxn ang="T119">
                      <a:pos x="T58" y="T59"/>
                    </a:cxn>
                    <a:cxn ang="T120">
                      <a:pos x="T60" y="T61"/>
                    </a:cxn>
                    <a:cxn ang="T121">
                      <a:pos x="T62" y="T63"/>
                    </a:cxn>
                    <a:cxn ang="T122">
                      <a:pos x="T64" y="T65"/>
                    </a:cxn>
                    <a:cxn ang="T123">
                      <a:pos x="T66" y="T67"/>
                    </a:cxn>
                    <a:cxn ang="T124">
                      <a:pos x="T68" y="T69"/>
                    </a:cxn>
                    <a:cxn ang="T125">
                      <a:pos x="T70" y="T71"/>
                    </a:cxn>
                    <a:cxn ang="T126">
                      <a:pos x="T72" y="T73"/>
                    </a:cxn>
                    <a:cxn ang="T127">
                      <a:pos x="T74" y="T75"/>
                    </a:cxn>
                    <a:cxn ang="T128">
                      <a:pos x="T76" y="T77"/>
                    </a:cxn>
                    <a:cxn ang="T129">
                      <a:pos x="T78" y="T79"/>
                    </a:cxn>
                    <a:cxn ang="T130">
                      <a:pos x="T80" y="T81"/>
                    </a:cxn>
                    <a:cxn ang="T131">
                      <a:pos x="T82" y="T83"/>
                    </a:cxn>
                    <a:cxn ang="T132">
                      <a:pos x="T84" y="T85"/>
                    </a:cxn>
                    <a:cxn ang="T133">
                      <a:pos x="T86" y="T87"/>
                    </a:cxn>
                    <a:cxn ang="T134">
                      <a:pos x="T88" y="T89"/>
                    </a:cxn>
                  </a:cxnLst>
                  <a:rect l="T135" t="T136" r="T137" b="T138"/>
                  <a:pathLst>
                    <a:path w="1150" h="612">
                      <a:moveTo>
                        <a:pt x="233" y="494"/>
                      </a:moveTo>
                      <a:lnTo>
                        <a:pt x="400" y="487"/>
                      </a:lnTo>
                      <a:lnTo>
                        <a:pt x="552" y="468"/>
                      </a:lnTo>
                      <a:lnTo>
                        <a:pt x="647" y="446"/>
                      </a:lnTo>
                      <a:lnTo>
                        <a:pt x="782" y="373"/>
                      </a:lnTo>
                      <a:lnTo>
                        <a:pt x="879" y="304"/>
                      </a:lnTo>
                      <a:lnTo>
                        <a:pt x="1004" y="219"/>
                      </a:lnTo>
                      <a:lnTo>
                        <a:pt x="1063" y="165"/>
                      </a:lnTo>
                      <a:lnTo>
                        <a:pt x="1109" y="127"/>
                      </a:lnTo>
                      <a:lnTo>
                        <a:pt x="1150" y="86"/>
                      </a:lnTo>
                      <a:lnTo>
                        <a:pt x="1150" y="42"/>
                      </a:lnTo>
                      <a:lnTo>
                        <a:pt x="1104" y="0"/>
                      </a:lnTo>
                      <a:lnTo>
                        <a:pt x="1076" y="10"/>
                      </a:lnTo>
                      <a:lnTo>
                        <a:pt x="1001" y="95"/>
                      </a:lnTo>
                      <a:lnTo>
                        <a:pt x="918" y="193"/>
                      </a:lnTo>
                      <a:lnTo>
                        <a:pt x="834" y="285"/>
                      </a:lnTo>
                      <a:lnTo>
                        <a:pt x="712" y="361"/>
                      </a:lnTo>
                      <a:lnTo>
                        <a:pt x="608" y="411"/>
                      </a:lnTo>
                      <a:lnTo>
                        <a:pt x="493" y="437"/>
                      </a:lnTo>
                      <a:lnTo>
                        <a:pt x="333" y="440"/>
                      </a:lnTo>
                      <a:lnTo>
                        <a:pt x="240" y="440"/>
                      </a:lnTo>
                      <a:lnTo>
                        <a:pt x="160" y="383"/>
                      </a:lnTo>
                      <a:lnTo>
                        <a:pt x="139" y="345"/>
                      </a:lnTo>
                      <a:lnTo>
                        <a:pt x="105" y="345"/>
                      </a:lnTo>
                      <a:lnTo>
                        <a:pt x="129" y="392"/>
                      </a:lnTo>
                      <a:lnTo>
                        <a:pt x="167" y="437"/>
                      </a:lnTo>
                      <a:lnTo>
                        <a:pt x="73" y="418"/>
                      </a:lnTo>
                      <a:lnTo>
                        <a:pt x="3" y="408"/>
                      </a:lnTo>
                      <a:lnTo>
                        <a:pt x="3" y="427"/>
                      </a:lnTo>
                      <a:lnTo>
                        <a:pt x="66" y="440"/>
                      </a:lnTo>
                      <a:lnTo>
                        <a:pt x="108" y="465"/>
                      </a:lnTo>
                      <a:lnTo>
                        <a:pt x="146" y="468"/>
                      </a:lnTo>
                      <a:lnTo>
                        <a:pt x="87" y="487"/>
                      </a:lnTo>
                      <a:lnTo>
                        <a:pt x="0" y="506"/>
                      </a:lnTo>
                      <a:lnTo>
                        <a:pt x="3" y="525"/>
                      </a:lnTo>
                      <a:lnTo>
                        <a:pt x="31" y="531"/>
                      </a:lnTo>
                      <a:lnTo>
                        <a:pt x="115" y="506"/>
                      </a:lnTo>
                      <a:lnTo>
                        <a:pt x="167" y="503"/>
                      </a:lnTo>
                      <a:lnTo>
                        <a:pt x="136" y="531"/>
                      </a:lnTo>
                      <a:lnTo>
                        <a:pt x="87" y="579"/>
                      </a:lnTo>
                      <a:lnTo>
                        <a:pt x="66" y="592"/>
                      </a:lnTo>
                      <a:lnTo>
                        <a:pt x="83" y="612"/>
                      </a:lnTo>
                      <a:lnTo>
                        <a:pt x="126" y="588"/>
                      </a:lnTo>
                      <a:lnTo>
                        <a:pt x="181" y="541"/>
                      </a:lnTo>
                      <a:lnTo>
                        <a:pt x="233" y="49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1pPr>
                  <a:lvl2pPr marL="742950" indent="-28575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2pPr>
                  <a:lvl3pPr marL="11430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3pPr>
                  <a:lvl4pPr marL="16002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4pPr>
                  <a:lvl5pPr marL="20574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9pPr>
                </a:lstStyle>
                <a:p>
                  <a:pPr eaLnBrk="1" hangingPunct="1"/>
                  <a:endParaRPr lang="zh-CN" altLang="en-US" sz="2400"/>
                </a:p>
              </p:txBody>
            </p:sp>
            <p:sp>
              <p:nvSpPr>
                <p:cNvPr id="15396" name="Freeform 33"/>
                <p:cNvSpPr>
                  <a:spLocks/>
                </p:cNvSpPr>
                <p:nvPr/>
              </p:nvSpPr>
              <p:spPr bwMode="auto">
                <a:xfrm>
                  <a:off x="1861" y="1802"/>
                  <a:ext cx="97" cy="120"/>
                </a:xfrm>
                <a:custGeom>
                  <a:avLst/>
                  <a:gdLst>
                    <a:gd name="T0" fmla="*/ 42 w 674"/>
                    <a:gd name="T1" fmla="*/ 95 h 842"/>
                    <a:gd name="T2" fmla="*/ 70 w 674"/>
                    <a:gd name="T3" fmla="*/ 29 h 842"/>
                    <a:gd name="T4" fmla="*/ 115 w 674"/>
                    <a:gd name="T5" fmla="*/ 0 h 842"/>
                    <a:gd name="T6" fmla="*/ 156 w 674"/>
                    <a:gd name="T7" fmla="*/ 0 h 842"/>
                    <a:gd name="T8" fmla="*/ 199 w 674"/>
                    <a:gd name="T9" fmla="*/ 19 h 842"/>
                    <a:gd name="T10" fmla="*/ 240 w 674"/>
                    <a:gd name="T11" fmla="*/ 57 h 842"/>
                    <a:gd name="T12" fmla="*/ 261 w 674"/>
                    <a:gd name="T13" fmla="*/ 124 h 842"/>
                    <a:gd name="T14" fmla="*/ 272 w 674"/>
                    <a:gd name="T15" fmla="*/ 190 h 842"/>
                    <a:gd name="T16" fmla="*/ 292 w 674"/>
                    <a:gd name="T17" fmla="*/ 256 h 842"/>
                    <a:gd name="T18" fmla="*/ 331 w 674"/>
                    <a:gd name="T19" fmla="*/ 329 h 842"/>
                    <a:gd name="T20" fmla="*/ 396 w 674"/>
                    <a:gd name="T21" fmla="*/ 405 h 842"/>
                    <a:gd name="T22" fmla="*/ 460 w 674"/>
                    <a:gd name="T23" fmla="*/ 455 h 842"/>
                    <a:gd name="T24" fmla="*/ 553 w 674"/>
                    <a:gd name="T25" fmla="*/ 493 h 842"/>
                    <a:gd name="T26" fmla="*/ 633 w 674"/>
                    <a:gd name="T27" fmla="*/ 550 h 842"/>
                    <a:gd name="T28" fmla="*/ 674 w 674"/>
                    <a:gd name="T29" fmla="*/ 607 h 842"/>
                    <a:gd name="T30" fmla="*/ 667 w 674"/>
                    <a:gd name="T31" fmla="*/ 655 h 842"/>
                    <a:gd name="T32" fmla="*/ 657 w 674"/>
                    <a:gd name="T33" fmla="*/ 711 h 842"/>
                    <a:gd name="T34" fmla="*/ 626 w 674"/>
                    <a:gd name="T35" fmla="*/ 749 h 842"/>
                    <a:gd name="T36" fmla="*/ 574 w 674"/>
                    <a:gd name="T37" fmla="*/ 797 h 842"/>
                    <a:gd name="T38" fmla="*/ 497 w 674"/>
                    <a:gd name="T39" fmla="*/ 831 h 842"/>
                    <a:gd name="T40" fmla="*/ 438 w 674"/>
                    <a:gd name="T41" fmla="*/ 842 h 842"/>
                    <a:gd name="T42" fmla="*/ 355 w 674"/>
                    <a:gd name="T43" fmla="*/ 825 h 842"/>
                    <a:gd name="T44" fmla="*/ 279 w 674"/>
                    <a:gd name="T45" fmla="*/ 787 h 842"/>
                    <a:gd name="T46" fmla="*/ 199 w 674"/>
                    <a:gd name="T47" fmla="*/ 730 h 842"/>
                    <a:gd name="T48" fmla="*/ 143 w 674"/>
                    <a:gd name="T49" fmla="*/ 664 h 842"/>
                    <a:gd name="T50" fmla="*/ 91 w 674"/>
                    <a:gd name="T51" fmla="*/ 579 h 842"/>
                    <a:gd name="T52" fmla="*/ 49 w 674"/>
                    <a:gd name="T53" fmla="*/ 481 h 842"/>
                    <a:gd name="T54" fmla="*/ 21 w 674"/>
                    <a:gd name="T55" fmla="*/ 395 h 842"/>
                    <a:gd name="T56" fmla="*/ 7 w 674"/>
                    <a:gd name="T57" fmla="*/ 313 h 842"/>
                    <a:gd name="T58" fmla="*/ 0 w 674"/>
                    <a:gd name="T59" fmla="*/ 199 h 842"/>
                    <a:gd name="T60" fmla="*/ 21 w 674"/>
                    <a:gd name="T61" fmla="*/ 124 h 842"/>
                    <a:gd name="T62" fmla="*/ 42 w 674"/>
                    <a:gd name="T63" fmla="*/ 95 h 842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w 674"/>
                    <a:gd name="T97" fmla="*/ 0 h 842"/>
                    <a:gd name="T98" fmla="*/ 674 w 674"/>
                    <a:gd name="T99" fmla="*/ 842 h 842"/>
                  </a:gdLst>
                  <a:ahLst/>
                  <a:cxnLst>
                    <a:cxn ang="T64">
                      <a:pos x="T0" y="T1"/>
                    </a:cxn>
                    <a:cxn ang="T65">
                      <a:pos x="T2" y="T3"/>
                    </a:cxn>
                    <a:cxn ang="T66">
                      <a:pos x="T4" y="T5"/>
                    </a:cxn>
                    <a:cxn ang="T67">
                      <a:pos x="T6" y="T7"/>
                    </a:cxn>
                    <a:cxn ang="T68">
                      <a:pos x="T8" y="T9"/>
                    </a:cxn>
                    <a:cxn ang="T69">
                      <a:pos x="T10" y="T11"/>
                    </a:cxn>
                    <a:cxn ang="T70">
                      <a:pos x="T12" y="T13"/>
                    </a:cxn>
                    <a:cxn ang="T71">
                      <a:pos x="T14" y="T15"/>
                    </a:cxn>
                    <a:cxn ang="T72">
                      <a:pos x="T16" y="T17"/>
                    </a:cxn>
                    <a:cxn ang="T73">
                      <a:pos x="T18" y="T19"/>
                    </a:cxn>
                    <a:cxn ang="T74">
                      <a:pos x="T20" y="T21"/>
                    </a:cxn>
                    <a:cxn ang="T75">
                      <a:pos x="T22" y="T23"/>
                    </a:cxn>
                    <a:cxn ang="T76">
                      <a:pos x="T24" y="T25"/>
                    </a:cxn>
                    <a:cxn ang="T77">
                      <a:pos x="T26" y="T27"/>
                    </a:cxn>
                    <a:cxn ang="T78">
                      <a:pos x="T28" y="T29"/>
                    </a:cxn>
                    <a:cxn ang="T79">
                      <a:pos x="T30" y="T31"/>
                    </a:cxn>
                    <a:cxn ang="T80">
                      <a:pos x="T32" y="T33"/>
                    </a:cxn>
                    <a:cxn ang="T81">
                      <a:pos x="T34" y="T35"/>
                    </a:cxn>
                    <a:cxn ang="T82">
                      <a:pos x="T36" y="T37"/>
                    </a:cxn>
                    <a:cxn ang="T83">
                      <a:pos x="T38" y="T39"/>
                    </a:cxn>
                    <a:cxn ang="T84">
                      <a:pos x="T40" y="T41"/>
                    </a:cxn>
                    <a:cxn ang="T85">
                      <a:pos x="T42" y="T43"/>
                    </a:cxn>
                    <a:cxn ang="T86">
                      <a:pos x="T44" y="T45"/>
                    </a:cxn>
                    <a:cxn ang="T87">
                      <a:pos x="T46" y="T47"/>
                    </a:cxn>
                    <a:cxn ang="T88">
                      <a:pos x="T48" y="T49"/>
                    </a:cxn>
                    <a:cxn ang="T89">
                      <a:pos x="T50" y="T51"/>
                    </a:cxn>
                    <a:cxn ang="T90">
                      <a:pos x="T52" y="T53"/>
                    </a:cxn>
                    <a:cxn ang="T91">
                      <a:pos x="T54" y="T55"/>
                    </a:cxn>
                    <a:cxn ang="T92">
                      <a:pos x="T56" y="T57"/>
                    </a:cxn>
                    <a:cxn ang="T93">
                      <a:pos x="T58" y="T59"/>
                    </a:cxn>
                    <a:cxn ang="T94">
                      <a:pos x="T60" y="T61"/>
                    </a:cxn>
                    <a:cxn ang="T95">
                      <a:pos x="T62" y="T63"/>
                    </a:cxn>
                  </a:cxnLst>
                  <a:rect l="T96" t="T97" r="T98" b="T99"/>
                  <a:pathLst>
                    <a:path w="674" h="842">
                      <a:moveTo>
                        <a:pt x="42" y="95"/>
                      </a:moveTo>
                      <a:lnTo>
                        <a:pt x="70" y="29"/>
                      </a:lnTo>
                      <a:lnTo>
                        <a:pt x="115" y="0"/>
                      </a:lnTo>
                      <a:lnTo>
                        <a:pt x="156" y="0"/>
                      </a:lnTo>
                      <a:lnTo>
                        <a:pt x="199" y="19"/>
                      </a:lnTo>
                      <a:lnTo>
                        <a:pt x="240" y="57"/>
                      </a:lnTo>
                      <a:lnTo>
                        <a:pt x="261" y="124"/>
                      </a:lnTo>
                      <a:lnTo>
                        <a:pt x="272" y="190"/>
                      </a:lnTo>
                      <a:lnTo>
                        <a:pt x="292" y="256"/>
                      </a:lnTo>
                      <a:lnTo>
                        <a:pt x="331" y="329"/>
                      </a:lnTo>
                      <a:lnTo>
                        <a:pt x="396" y="405"/>
                      </a:lnTo>
                      <a:lnTo>
                        <a:pt x="460" y="455"/>
                      </a:lnTo>
                      <a:lnTo>
                        <a:pt x="553" y="493"/>
                      </a:lnTo>
                      <a:lnTo>
                        <a:pt x="633" y="550"/>
                      </a:lnTo>
                      <a:lnTo>
                        <a:pt x="674" y="607"/>
                      </a:lnTo>
                      <a:lnTo>
                        <a:pt x="667" y="655"/>
                      </a:lnTo>
                      <a:lnTo>
                        <a:pt x="657" y="711"/>
                      </a:lnTo>
                      <a:lnTo>
                        <a:pt x="626" y="749"/>
                      </a:lnTo>
                      <a:lnTo>
                        <a:pt x="574" y="797"/>
                      </a:lnTo>
                      <a:lnTo>
                        <a:pt x="497" y="831"/>
                      </a:lnTo>
                      <a:lnTo>
                        <a:pt x="438" y="842"/>
                      </a:lnTo>
                      <a:lnTo>
                        <a:pt x="355" y="825"/>
                      </a:lnTo>
                      <a:lnTo>
                        <a:pt x="279" y="787"/>
                      </a:lnTo>
                      <a:lnTo>
                        <a:pt x="199" y="730"/>
                      </a:lnTo>
                      <a:lnTo>
                        <a:pt x="143" y="664"/>
                      </a:lnTo>
                      <a:lnTo>
                        <a:pt x="91" y="579"/>
                      </a:lnTo>
                      <a:lnTo>
                        <a:pt x="49" y="481"/>
                      </a:lnTo>
                      <a:lnTo>
                        <a:pt x="21" y="395"/>
                      </a:lnTo>
                      <a:lnTo>
                        <a:pt x="7" y="313"/>
                      </a:lnTo>
                      <a:lnTo>
                        <a:pt x="0" y="199"/>
                      </a:lnTo>
                      <a:lnTo>
                        <a:pt x="21" y="124"/>
                      </a:lnTo>
                      <a:lnTo>
                        <a:pt x="42" y="9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1pPr>
                  <a:lvl2pPr marL="742950" indent="-28575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2pPr>
                  <a:lvl3pPr marL="11430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3pPr>
                  <a:lvl4pPr marL="16002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4pPr>
                  <a:lvl5pPr marL="20574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9pPr>
                </a:lstStyle>
                <a:p>
                  <a:pPr eaLnBrk="1" hangingPunct="1"/>
                  <a:endParaRPr lang="zh-CN" altLang="en-US" sz="2400"/>
                </a:p>
              </p:txBody>
            </p:sp>
            <p:sp>
              <p:nvSpPr>
                <p:cNvPr id="15397" name="Freeform 34"/>
                <p:cNvSpPr>
                  <a:spLocks/>
                </p:cNvSpPr>
                <p:nvPr/>
              </p:nvSpPr>
              <p:spPr bwMode="auto">
                <a:xfrm>
                  <a:off x="1940" y="1853"/>
                  <a:ext cx="165" cy="109"/>
                </a:xfrm>
                <a:custGeom>
                  <a:avLst/>
                  <a:gdLst>
                    <a:gd name="T0" fmla="*/ 129 w 1156"/>
                    <a:gd name="T1" fmla="*/ 241 h 763"/>
                    <a:gd name="T2" fmla="*/ 240 w 1156"/>
                    <a:gd name="T3" fmla="*/ 154 h 763"/>
                    <a:gd name="T4" fmla="*/ 375 w 1156"/>
                    <a:gd name="T5" fmla="*/ 75 h 763"/>
                    <a:gd name="T6" fmla="*/ 462 w 1156"/>
                    <a:gd name="T7" fmla="*/ 28 h 763"/>
                    <a:gd name="T8" fmla="*/ 531 w 1156"/>
                    <a:gd name="T9" fmla="*/ 12 h 763"/>
                    <a:gd name="T10" fmla="*/ 586 w 1156"/>
                    <a:gd name="T11" fmla="*/ 0 h 763"/>
                    <a:gd name="T12" fmla="*/ 635 w 1156"/>
                    <a:gd name="T13" fmla="*/ 19 h 763"/>
                    <a:gd name="T14" fmla="*/ 666 w 1156"/>
                    <a:gd name="T15" fmla="*/ 79 h 763"/>
                    <a:gd name="T16" fmla="*/ 687 w 1156"/>
                    <a:gd name="T17" fmla="*/ 241 h 763"/>
                    <a:gd name="T18" fmla="*/ 687 w 1156"/>
                    <a:gd name="T19" fmla="*/ 437 h 763"/>
                    <a:gd name="T20" fmla="*/ 687 w 1156"/>
                    <a:gd name="T21" fmla="*/ 563 h 763"/>
                    <a:gd name="T22" fmla="*/ 712 w 1156"/>
                    <a:gd name="T23" fmla="*/ 640 h 763"/>
                    <a:gd name="T24" fmla="*/ 761 w 1156"/>
                    <a:gd name="T25" fmla="*/ 627 h 763"/>
                    <a:gd name="T26" fmla="*/ 795 w 1156"/>
                    <a:gd name="T27" fmla="*/ 580 h 763"/>
                    <a:gd name="T28" fmla="*/ 864 w 1156"/>
                    <a:gd name="T29" fmla="*/ 525 h 763"/>
                    <a:gd name="T30" fmla="*/ 972 w 1156"/>
                    <a:gd name="T31" fmla="*/ 494 h 763"/>
                    <a:gd name="T32" fmla="*/ 1045 w 1156"/>
                    <a:gd name="T33" fmla="*/ 494 h 763"/>
                    <a:gd name="T34" fmla="*/ 1156 w 1156"/>
                    <a:gd name="T35" fmla="*/ 513 h 763"/>
                    <a:gd name="T36" fmla="*/ 1149 w 1156"/>
                    <a:gd name="T37" fmla="*/ 551 h 763"/>
                    <a:gd name="T38" fmla="*/ 1125 w 1156"/>
                    <a:gd name="T39" fmla="*/ 583 h 763"/>
                    <a:gd name="T40" fmla="*/ 1087 w 1156"/>
                    <a:gd name="T41" fmla="*/ 590 h 763"/>
                    <a:gd name="T42" fmla="*/ 1045 w 1156"/>
                    <a:gd name="T43" fmla="*/ 570 h 763"/>
                    <a:gd name="T44" fmla="*/ 983 w 1156"/>
                    <a:gd name="T45" fmla="*/ 544 h 763"/>
                    <a:gd name="T46" fmla="*/ 920 w 1156"/>
                    <a:gd name="T47" fmla="*/ 544 h 763"/>
                    <a:gd name="T48" fmla="*/ 836 w 1156"/>
                    <a:gd name="T49" fmla="*/ 593 h 763"/>
                    <a:gd name="T50" fmla="*/ 785 w 1156"/>
                    <a:gd name="T51" fmla="*/ 665 h 763"/>
                    <a:gd name="T52" fmla="*/ 774 w 1156"/>
                    <a:gd name="T53" fmla="*/ 725 h 763"/>
                    <a:gd name="T54" fmla="*/ 753 w 1156"/>
                    <a:gd name="T55" fmla="*/ 763 h 763"/>
                    <a:gd name="T56" fmla="*/ 670 w 1156"/>
                    <a:gd name="T57" fmla="*/ 760 h 763"/>
                    <a:gd name="T58" fmla="*/ 666 w 1156"/>
                    <a:gd name="T59" fmla="*/ 703 h 763"/>
                    <a:gd name="T60" fmla="*/ 639 w 1156"/>
                    <a:gd name="T61" fmla="*/ 621 h 763"/>
                    <a:gd name="T62" fmla="*/ 629 w 1156"/>
                    <a:gd name="T63" fmla="*/ 535 h 763"/>
                    <a:gd name="T64" fmla="*/ 635 w 1156"/>
                    <a:gd name="T65" fmla="*/ 421 h 763"/>
                    <a:gd name="T66" fmla="*/ 625 w 1156"/>
                    <a:gd name="T67" fmla="*/ 260 h 763"/>
                    <a:gd name="T68" fmla="*/ 619 w 1156"/>
                    <a:gd name="T69" fmla="*/ 154 h 763"/>
                    <a:gd name="T70" fmla="*/ 597 w 1156"/>
                    <a:gd name="T71" fmla="*/ 117 h 763"/>
                    <a:gd name="T72" fmla="*/ 555 w 1156"/>
                    <a:gd name="T73" fmla="*/ 79 h 763"/>
                    <a:gd name="T74" fmla="*/ 511 w 1156"/>
                    <a:gd name="T75" fmla="*/ 79 h 763"/>
                    <a:gd name="T76" fmla="*/ 447 w 1156"/>
                    <a:gd name="T77" fmla="*/ 117 h 763"/>
                    <a:gd name="T78" fmla="*/ 364 w 1156"/>
                    <a:gd name="T79" fmla="*/ 190 h 763"/>
                    <a:gd name="T80" fmla="*/ 261 w 1156"/>
                    <a:gd name="T81" fmla="*/ 285 h 763"/>
                    <a:gd name="T82" fmla="*/ 156 w 1156"/>
                    <a:gd name="T83" fmla="*/ 374 h 763"/>
                    <a:gd name="T84" fmla="*/ 104 w 1156"/>
                    <a:gd name="T85" fmla="*/ 402 h 763"/>
                    <a:gd name="T86" fmla="*/ 42 w 1156"/>
                    <a:gd name="T87" fmla="*/ 402 h 763"/>
                    <a:gd name="T88" fmla="*/ 0 w 1156"/>
                    <a:gd name="T89" fmla="*/ 361 h 763"/>
                    <a:gd name="T90" fmla="*/ 3 w 1156"/>
                    <a:gd name="T91" fmla="*/ 295 h 763"/>
                    <a:gd name="T92" fmla="*/ 45 w 1156"/>
                    <a:gd name="T93" fmla="*/ 260 h 763"/>
                    <a:gd name="T94" fmla="*/ 93 w 1156"/>
                    <a:gd name="T95" fmla="*/ 250 h 763"/>
                    <a:gd name="T96" fmla="*/ 129 w 1156"/>
                    <a:gd name="T97" fmla="*/ 241 h 763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w 1156"/>
                    <a:gd name="T148" fmla="*/ 0 h 763"/>
                    <a:gd name="T149" fmla="*/ 1156 w 1156"/>
                    <a:gd name="T150" fmla="*/ 763 h 763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T147" t="T148" r="T149" b="T150"/>
                  <a:pathLst>
                    <a:path w="1156" h="763">
                      <a:moveTo>
                        <a:pt x="129" y="241"/>
                      </a:moveTo>
                      <a:lnTo>
                        <a:pt x="240" y="154"/>
                      </a:lnTo>
                      <a:lnTo>
                        <a:pt x="375" y="75"/>
                      </a:lnTo>
                      <a:lnTo>
                        <a:pt x="462" y="28"/>
                      </a:lnTo>
                      <a:lnTo>
                        <a:pt x="531" y="12"/>
                      </a:lnTo>
                      <a:lnTo>
                        <a:pt x="586" y="0"/>
                      </a:lnTo>
                      <a:lnTo>
                        <a:pt x="635" y="19"/>
                      </a:lnTo>
                      <a:lnTo>
                        <a:pt x="666" y="79"/>
                      </a:lnTo>
                      <a:lnTo>
                        <a:pt x="687" y="241"/>
                      </a:lnTo>
                      <a:lnTo>
                        <a:pt x="687" y="437"/>
                      </a:lnTo>
                      <a:lnTo>
                        <a:pt x="687" y="563"/>
                      </a:lnTo>
                      <a:lnTo>
                        <a:pt x="712" y="640"/>
                      </a:lnTo>
                      <a:lnTo>
                        <a:pt x="761" y="627"/>
                      </a:lnTo>
                      <a:lnTo>
                        <a:pt x="795" y="580"/>
                      </a:lnTo>
                      <a:lnTo>
                        <a:pt x="864" y="525"/>
                      </a:lnTo>
                      <a:lnTo>
                        <a:pt x="972" y="494"/>
                      </a:lnTo>
                      <a:lnTo>
                        <a:pt x="1045" y="494"/>
                      </a:lnTo>
                      <a:lnTo>
                        <a:pt x="1156" y="513"/>
                      </a:lnTo>
                      <a:lnTo>
                        <a:pt x="1149" y="551"/>
                      </a:lnTo>
                      <a:lnTo>
                        <a:pt x="1125" y="583"/>
                      </a:lnTo>
                      <a:lnTo>
                        <a:pt x="1087" y="590"/>
                      </a:lnTo>
                      <a:lnTo>
                        <a:pt x="1045" y="570"/>
                      </a:lnTo>
                      <a:lnTo>
                        <a:pt x="983" y="544"/>
                      </a:lnTo>
                      <a:lnTo>
                        <a:pt x="920" y="544"/>
                      </a:lnTo>
                      <a:lnTo>
                        <a:pt x="836" y="593"/>
                      </a:lnTo>
                      <a:lnTo>
                        <a:pt x="785" y="665"/>
                      </a:lnTo>
                      <a:lnTo>
                        <a:pt x="774" y="725"/>
                      </a:lnTo>
                      <a:lnTo>
                        <a:pt x="753" y="763"/>
                      </a:lnTo>
                      <a:lnTo>
                        <a:pt x="670" y="760"/>
                      </a:lnTo>
                      <a:lnTo>
                        <a:pt x="666" y="703"/>
                      </a:lnTo>
                      <a:lnTo>
                        <a:pt x="639" y="621"/>
                      </a:lnTo>
                      <a:lnTo>
                        <a:pt x="629" y="535"/>
                      </a:lnTo>
                      <a:lnTo>
                        <a:pt x="635" y="421"/>
                      </a:lnTo>
                      <a:lnTo>
                        <a:pt x="625" y="260"/>
                      </a:lnTo>
                      <a:lnTo>
                        <a:pt x="619" y="154"/>
                      </a:lnTo>
                      <a:lnTo>
                        <a:pt x="597" y="117"/>
                      </a:lnTo>
                      <a:lnTo>
                        <a:pt x="555" y="79"/>
                      </a:lnTo>
                      <a:lnTo>
                        <a:pt x="511" y="79"/>
                      </a:lnTo>
                      <a:lnTo>
                        <a:pt x="447" y="117"/>
                      </a:lnTo>
                      <a:lnTo>
                        <a:pt x="364" y="190"/>
                      </a:lnTo>
                      <a:lnTo>
                        <a:pt x="261" y="285"/>
                      </a:lnTo>
                      <a:lnTo>
                        <a:pt x="156" y="374"/>
                      </a:lnTo>
                      <a:lnTo>
                        <a:pt x="104" y="402"/>
                      </a:lnTo>
                      <a:lnTo>
                        <a:pt x="42" y="402"/>
                      </a:lnTo>
                      <a:lnTo>
                        <a:pt x="0" y="361"/>
                      </a:lnTo>
                      <a:lnTo>
                        <a:pt x="3" y="295"/>
                      </a:lnTo>
                      <a:lnTo>
                        <a:pt x="45" y="260"/>
                      </a:lnTo>
                      <a:lnTo>
                        <a:pt x="93" y="250"/>
                      </a:lnTo>
                      <a:lnTo>
                        <a:pt x="129" y="24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1pPr>
                  <a:lvl2pPr marL="742950" indent="-28575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2pPr>
                  <a:lvl3pPr marL="11430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3pPr>
                  <a:lvl4pPr marL="16002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4pPr>
                  <a:lvl5pPr marL="20574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9pPr>
                </a:lstStyle>
                <a:p>
                  <a:pPr eaLnBrk="1" hangingPunct="1"/>
                  <a:endParaRPr lang="zh-CN" altLang="en-US" sz="2400"/>
                </a:p>
              </p:txBody>
            </p:sp>
            <p:sp>
              <p:nvSpPr>
                <p:cNvPr id="15398" name="Freeform 35"/>
                <p:cNvSpPr>
                  <a:spLocks/>
                </p:cNvSpPr>
                <p:nvPr/>
              </p:nvSpPr>
              <p:spPr bwMode="auto">
                <a:xfrm>
                  <a:off x="1931" y="1900"/>
                  <a:ext cx="113" cy="115"/>
                </a:xfrm>
                <a:custGeom>
                  <a:avLst/>
                  <a:gdLst>
                    <a:gd name="T0" fmla="*/ 0 w 790"/>
                    <a:gd name="T1" fmla="*/ 68 h 802"/>
                    <a:gd name="T2" fmla="*/ 24 w 790"/>
                    <a:gd name="T3" fmla="*/ 17 h 802"/>
                    <a:gd name="T4" fmla="*/ 76 w 790"/>
                    <a:gd name="T5" fmla="*/ 0 h 802"/>
                    <a:gd name="T6" fmla="*/ 148 w 790"/>
                    <a:gd name="T7" fmla="*/ 8 h 802"/>
                    <a:gd name="T8" fmla="*/ 166 w 790"/>
                    <a:gd name="T9" fmla="*/ 55 h 802"/>
                    <a:gd name="T10" fmla="*/ 138 w 790"/>
                    <a:gd name="T11" fmla="*/ 240 h 802"/>
                    <a:gd name="T12" fmla="*/ 135 w 790"/>
                    <a:gd name="T13" fmla="*/ 380 h 802"/>
                    <a:gd name="T14" fmla="*/ 128 w 790"/>
                    <a:gd name="T15" fmla="*/ 459 h 802"/>
                    <a:gd name="T16" fmla="*/ 128 w 790"/>
                    <a:gd name="T17" fmla="*/ 475 h 802"/>
                    <a:gd name="T18" fmla="*/ 145 w 790"/>
                    <a:gd name="T19" fmla="*/ 551 h 802"/>
                    <a:gd name="T20" fmla="*/ 191 w 790"/>
                    <a:gd name="T21" fmla="*/ 564 h 802"/>
                    <a:gd name="T22" fmla="*/ 250 w 790"/>
                    <a:gd name="T23" fmla="*/ 551 h 802"/>
                    <a:gd name="T24" fmla="*/ 336 w 790"/>
                    <a:gd name="T25" fmla="*/ 507 h 802"/>
                    <a:gd name="T26" fmla="*/ 429 w 790"/>
                    <a:gd name="T27" fmla="*/ 485 h 802"/>
                    <a:gd name="T28" fmla="*/ 534 w 790"/>
                    <a:gd name="T29" fmla="*/ 468 h 802"/>
                    <a:gd name="T30" fmla="*/ 648 w 790"/>
                    <a:gd name="T31" fmla="*/ 456 h 802"/>
                    <a:gd name="T32" fmla="*/ 732 w 790"/>
                    <a:gd name="T33" fmla="*/ 456 h 802"/>
                    <a:gd name="T34" fmla="*/ 769 w 790"/>
                    <a:gd name="T35" fmla="*/ 465 h 802"/>
                    <a:gd name="T36" fmla="*/ 790 w 790"/>
                    <a:gd name="T37" fmla="*/ 488 h 802"/>
                    <a:gd name="T38" fmla="*/ 780 w 790"/>
                    <a:gd name="T39" fmla="*/ 523 h 802"/>
                    <a:gd name="T40" fmla="*/ 728 w 790"/>
                    <a:gd name="T41" fmla="*/ 551 h 802"/>
                    <a:gd name="T42" fmla="*/ 679 w 790"/>
                    <a:gd name="T43" fmla="*/ 593 h 802"/>
                    <a:gd name="T44" fmla="*/ 634 w 790"/>
                    <a:gd name="T45" fmla="*/ 650 h 802"/>
                    <a:gd name="T46" fmla="*/ 606 w 790"/>
                    <a:gd name="T47" fmla="*/ 698 h 802"/>
                    <a:gd name="T48" fmla="*/ 583 w 790"/>
                    <a:gd name="T49" fmla="*/ 745 h 802"/>
                    <a:gd name="T50" fmla="*/ 565 w 790"/>
                    <a:gd name="T51" fmla="*/ 802 h 802"/>
                    <a:gd name="T52" fmla="*/ 541 w 790"/>
                    <a:gd name="T53" fmla="*/ 802 h 802"/>
                    <a:gd name="T54" fmla="*/ 519 w 790"/>
                    <a:gd name="T55" fmla="*/ 780 h 802"/>
                    <a:gd name="T56" fmla="*/ 513 w 790"/>
                    <a:gd name="T57" fmla="*/ 717 h 802"/>
                    <a:gd name="T58" fmla="*/ 562 w 790"/>
                    <a:gd name="T59" fmla="*/ 660 h 802"/>
                    <a:gd name="T60" fmla="*/ 627 w 790"/>
                    <a:gd name="T61" fmla="*/ 593 h 802"/>
                    <a:gd name="T62" fmla="*/ 689 w 790"/>
                    <a:gd name="T63" fmla="*/ 542 h 802"/>
                    <a:gd name="T64" fmla="*/ 717 w 790"/>
                    <a:gd name="T65" fmla="*/ 526 h 802"/>
                    <a:gd name="T66" fmla="*/ 728 w 790"/>
                    <a:gd name="T67" fmla="*/ 504 h 802"/>
                    <a:gd name="T68" fmla="*/ 701 w 790"/>
                    <a:gd name="T69" fmla="*/ 488 h 802"/>
                    <a:gd name="T70" fmla="*/ 606 w 790"/>
                    <a:gd name="T71" fmla="*/ 488 h 802"/>
                    <a:gd name="T72" fmla="*/ 488 w 790"/>
                    <a:gd name="T73" fmla="*/ 507 h 802"/>
                    <a:gd name="T74" fmla="*/ 395 w 790"/>
                    <a:gd name="T75" fmla="*/ 536 h 802"/>
                    <a:gd name="T76" fmla="*/ 294 w 790"/>
                    <a:gd name="T77" fmla="*/ 589 h 802"/>
                    <a:gd name="T78" fmla="*/ 207 w 790"/>
                    <a:gd name="T79" fmla="*/ 627 h 802"/>
                    <a:gd name="T80" fmla="*/ 114 w 790"/>
                    <a:gd name="T81" fmla="*/ 630 h 802"/>
                    <a:gd name="T82" fmla="*/ 76 w 790"/>
                    <a:gd name="T83" fmla="*/ 618 h 802"/>
                    <a:gd name="T84" fmla="*/ 55 w 790"/>
                    <a:gd name="T85" fmla="*/ 570 h 802"/>
                    <a:gd name="T86" fmla="*/ 41 w 790"/>
                    <a:gd name="T87" fmla="*/ 504 h 802"/>
                    <a:gd name="T88" fmla="*/ 34 w 790"/>
                    <a:gd name="T89" fmla="*/ 380 h 802"/>
                    <a:gd name="T90" fmla="*/ 21 w 790"/>
                    <a:gd name="T91" fmla="*/ 160 h 802"/>
                    <a:gd name="T92" fmla="*/ 0 w 790"/>
                    <a:gd name="T93" fmla="*/ 68 h 802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w 790"/>
                    <a:gd name="T142" fmla="*/ 0 h 802"/>
                    <a:gd name="T143" fmla="*/ 790 w 790"/>
                    <a:gd name="T144" fmla="*/ 802 h 802"/>
                  </a:gdLst>
                  <a:ahLst/>
                  <a:cxnLst>
                    <a:cxn ang="T94">
                      <a:pos x="T0" y="T1"/>
                    </a:cxn>
                    <a:cxn ang="T95">
                      <a:pos x="T2" y="T3"/>
                    </a:cxn>
                    <a:cxn ang="T96">
                      <a:pos x="T4" y="T5"/>
                    </a:cxn>
                    <a:cxn ang="T97">
                      <a:pos x="T6" y="T7"/>
                    </a:cxn>
                    <a:cxn ang="T98">
                      <a:pos x="T8" y="T9"/>
                    </a:cxn>
                    <a:cxn ang="T99">
                      <a:pos x="T10" y="T11"/>
                    </a:cxn>
                    <a:cxn ang="T100">
                      <a:pos x="T12" y="T13"/>
                    </a:cxn>
                    <a:cxn ang="T101">
                      <a:pos x="T14" y="T15"/>
                    </a:cxn>
                    <a:cxn ang="T102">
                      <a:pos x="T16" y="T17"/>
                    </a:cxn>
                    <a:cxn ang="T103">
                      <a:pos x="T18" y="T19"/>
                    </a:cxn>
                    <a:cxn ang="T104">
                      <a:pos x="T20" y="T21"/>
                    </a:cxn>
                    <a:cxn ang="T105">
                      <a:pos x="T22" y="T23"/>
                    </a:cxn>
                    <a:cxn ang="T106">
                      <a:pos x="T24" y="T25"/>
                    </a:cxn>
                    <a:cxn ang="T107">
                      <a:pos x="T26" y="T27"/>
                    </a:cxn>
                    <a:cxn ang="T108">
                      <a:pos x="T28" y="T29"/>
                    </a:cxn>
                    <a:cxn ang="T109">
                      <a:pos x="T30" y="T31"/>
                    </a:cxn>
                    <a:cxn ang="T110">
                      <a:pos x="T32" y="T33"/>
                    </a:cxn>
                    <a:cxn ang="T111">
                      <a:pos x="T34" y="T35"/>
                    </a:cxn>
                    <a:cxn ang="T112">
                      <a:pos x="T36" y="T37"/>
                    </a:cxn>
                    <a:cxn ang="T113">
                      <a:pos x="T38" y="T39"/>
                    </a:cxn>
                    <a:cxn ang="T114">
                      <a:pos x="T40" y="T41"/>
                    </a:cxn>
                    <a:cxn ang="T115">
                      <a:pos x="T42" y="T43"/>
                    </a:cxn>
                    <a:cxn ang="T116">
                      <a:pos x="T44" y="T45"/>
                    </a:cxn>
                    <a:cxn ang="T117">
                      <a:pos x="T46" y="T47"/>
                    </a:cxn>
                    <a:cxn ang="T118">
                      <a:pos x="T48" y="T49"/>
                    </a:cxn>
                    <a:cxn ang="T119">
                      <a:pos x="T50" y="T51"/>
                    </a:cxn>
                    <a:cxn ang="T120">
                      <a:pos x="T52" y="T53"/>
                    </a:cxn>
                    <a:cxn ang="T121">
                      <a:pos x="T54" y="T55"/>
                    </a:cxn>
                    <a:cxn ang="T122">
                      <a:pos x="T56" y="T57"/>
                    </a:cxn>
                    <a:cxn ang="T123">
                      <a:pos x="T58" y="T59"/>
                    </a:cxn>
                    <a:cxn ang="T124">
                      <a:pos x="T60" y="T61"/>
                    </a:cxn>
                    <a:cxn ang="T125">
                      <a:pos x="T62" y="T63"/>
                    </a:cxn>
                    <a:cxn ang="T126">
                      <a:pos x="T64" y="T65"/>
                    </a:cxn>
                    <a:cxn ang="T127">
                      <a:pos x="T66" y="T67"/>
                    </a:cxn>
                    <a:cxn ang="T128">
                      <a:pos x="T68" y="T69"/>
                    </a:cxn>
                    <a:cxn ang="T129">
                      <a:pos x="T70" y="T71"/>
                    </a:cxn>
                    <a:cxn ang="T130">
                      <a:pos x="T72" y="T73"/>
                    </a:cxn>
                    <a:cxn ang="T131">
                      <a:pos x="T74" y="T75"/>
                    </a:cxn>
                    <a:cxn ang="T132">
                      <a:pos x="T76" y="T77"/>
                    </a:cxn>
                    <a:cxn ang="T133">
                      <a:pos x="T78" y="T79"/>
                    </a:cxn>
                    <a:cxn ang="T134">
                      <a:pos x="T80" y="T81"/>
                    </a:cxn>
                    <a:cxn ang="T135">
                      <a:pos x="T82" y="T83"/>
                    </a:cxn>
                    <a:cxn ang="T136">
                      <a:pos x="T84" y="T85"/>
                    </a:cxn>
                    <a:cxn ang="T137">
                      <a:pos x="T86" y="T87"/>
                    </a:cxn>
                    <a:cxn ang="T138">
                      <a:pos x="T88" y="T89"/>
                    </a:cxn>
                    <a:cxn ang="T139">
                      <a:pos x="T90" y="T91"/>
                    </a:cxn>
                    <a:cxn ang="T140">
                      <a:pos x="T92" y="T93"/>
                    </a:cxn>
                  </a:cxnLst>
                  <a:rect l="T141" t="T142" r="T143" b="T144"/>
                  <a:pathLst>
                    <a:path w="790" h="802">
                      <a:moveTo>
                        <a:pt x="0" y="68"/>
                      </a:moveTo>
                      <a:lnTo>
                        <a:pt x="24" y="17"/>
                      </a:lnTo>
                      <a:lnTo>
                        <a:pt x="76" y="0"/>
                      </a:lnTo>
                      <a:lnTo>
                        <a:pt x="148" y="8"/>
                      </a:lnTo>
                      <a:lnTo>
                        <a:pt x="166" y="55"/>
                      </a:lnTo>
                      <a:lnTo>
                        <a:pt x="138" y="240"/>
                      </a:lnTo>
                      <a:lnTo>
                        <a:pt x="135" y="380"/>
                      </a:lnTo>
                      <a:lnTo>
                        <a:pt x="128" y="459"/>
                      </a:lnTo>
                      <a:lnTo>
                        <a:pt x="128" y="475"/>
                      </a:lnTo>
                      <a:lnTo>
                        <a:pt x="145" y="551"/>
                      </a:lnTo>
                      <a:lnTo>
                        <a:pt x="191" y="564"/>
                      </a:lnTo>
                      <a:lnTo>
                        <a:pt x="250" y="551"/>
                      </a:lnTo>
                      <a:lnTo>
                        <a:pt x="336" y="507"/>
                      </a:lnTo>
                      <a:lnTo>
                        <a:pt x="429" y="485"/>
                      </a:lnTo>
                      <a:lnTo>
                        <a:pt x="534" y="468"/>
                      </a:lnTo>
                      <a:lnTo>
                        <a:pt x="648" y="456"/>
                      </a:lnTo>
                      <a:lnTo>
                        <a:pt x="732" y="456"/>
                      </a:lnTo>
                      <a:lnTo>
                        <a:pt x="769" y="465"/>
                      </a:lnTo>
                      <a:lnTo>
                        <a:pt x="790" y="488"/>
                      </a:lnTo>
                      <a:lnTo>
                        <a:pt x="780" y="523"/>
                      </a:lnTo>
                      <a:lnTo>
                        <a:pt x="728" y="551"/>
                      </a:lnTo>
                      <a:lnTo>
                        <a:pt x="679" y="593"/>
                      </a:lnTo>
                      <a:lnTo>
                        <a:pt x="634" y="650"/>
                      </a:lnTo>
                      <a:lnTo>
                        <a:pt x="606" y="698"/>
                      </a:lnTo>
                      <a:lnTo>
                        <a:pt x="583" y="745"/>
                      </a:lnTo>
                      <a:lnTo>
                        <a:pt x="565" y="802"/>
                      </a:lnTo>
                      <a:lnTo>
                        <a:pt x="541" y="802"/>
                      </a:lnTo>
                      <a:lnTo>
                        <a:pt x="519" y="780"/>
                      </a:lnTo>
                      <a:lnTo>
                        <a:pt x="513" y="717"/>
                      </a:lnTo>
                      <a:lnTo>
                        <a:pt x="562" y="660"/>
                      </a:lnTo>
                      <a:lnTo>
                        <a:pt x="627" y="593"/>
                      </a:lnTo>
                      <a:lnTo>
                        <a:pt x="689" y="542"/>
                      </a:lnTo>
                      <a:lnTo>
                        <a:pt x="717" y="526"/>
                      </a:lnTo>
                      <a:lnTo>
                        <a:pt x="728" y="504"/>
                      </a:lnTo>
                      <a:lnTo>
                        <a:pt x="701" y="488"/>
                      </a:lnTo>
                      <a:lnTo>
                        <a:pt x="606" y="488"/>
                      </a:lnTo>
                      <a:lnTo>
                        <a:pt x="488" y="507"/>
                      </a:lnTo>
                      <a:lnTo>
                        <a:pt x="395" y="536"/>
                      </a:lnTo>
                      <a:lnTo>
                        <a:pt x="294" y="589"/>
                      </a:lnTo>
                      <a:lnTo>
                        <a:pt x="207" y="627"/>
                      </a:lnTo>
                      <a:lnTo>
                        <a:pt x="114" y="630"/>
                      </a:lnTo>
                      <a:lnTo>
                        <a:pt x="76" y="618"/>
                      </a:lnTo>
                      <a:lnTo>
                        <a:pt x="55" y="570"/>
                      </a:lnTo>
                      <a:lnTo>
                        <a:pt x="41" y="504"/>
                      </a:lnTo>
                      <a:lnTo>
                        <a:pt x="34" y="380"/>
                      </a:lnTo>
                      <a:lnTo>
                        <a:pt x="21" y="160"/>
                      </a:lnTo>
                      <a:lnTo>
                        <a:pt x="0" y="6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1pPr>
                  <a:lvl2pPr marL="742950" indent="-28575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2pPr>
                  <a:lvl3pPr marL="11430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3pPr>
                  <a:lvl4pPr marL="16002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4pPr>
                  <a:lvl5pPr marL="20574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9pPr>
                </a:lstStyle>
                <a:p>
                  <a:pPr eaLnBrk="1" hangingPunct="1"/>
                  <a:endParaRPr lang="zh-CN" altLang="en-US" sz="2400"/>
                </a:p>
              </p:txBody>
            </p:sp>
          </p:grpSp>
          <p:grpSp>
            <p:nvGrpSpPr>
              <p:cNvPr id="15389" name="Group 36"/>
              <p:cNvGrpSpPr>
                <a:grpSpLocks/>
              </p:cNvGrpSpPr>
              <p:nvPr/>
            </p:nvGrpSpPr>
            <p:grpSpPr bwMode="auto">
              <a:xfrm>
                <a:off x="2062" y="1891"/>
                <a:ext cx="69" cy="132"/>
                <a:chOff x="2062" y="1891"/>
                <a:chExt cx="69" cy="132"/>
              </a:xfrm>
            </p:grpSpPr>
            <p:sp>
              <p:nvSpPr>
                <p:cNvPr id="15390" name="Freeform 37"/>
                <p:cNvSpPr>
                  <a:spLocks/>
                </p:cNvSpPr>
                <p:nvPr/>
              </p:nvSpPr>
              <p:spPr bwMode="auto">
                <a:xfrm>
                  <a:off x="2077" y="1965"/>
                  <a:ext cx="54" cy="16"/>
                </a:xfrm>
                <a:custGeom>
                  <a:avLst/>
                  <a:gdLst>
                    <a:gd name="T0" fmla="*/ 377 w 377"/>
                    <a:gd name="T1" fmla="*/ 114 h 114"/>
                    <a:gd name="T2" fmla="*/ 182 w 377"/>
                    <a:gd name="T3" fmla="*/ 32 h 114"/>
                    <a:gd name="T4" fmla="*/ 54 w 377"/>
                    <a:gd name="T5" fmla="*/ 0 h 114"/>
                    <a:gd name="T6" fmla="*/ 11 w 377"/>
                    <a:gd name="T7" fmla="*/ 0 h 114"/>
                    <a:gd name="T8" fmla="*/ 0 w 377"/>
                    <a:gd name="T9" fmla="*/ 29 h 114"/>
                    <a:gd name="T10" fmla="*/ 25 w 377"/>
                    <a:gd name="T11" fmla="*/ 51 h 114"/>
                    <a:gd name="T12" fmla="*/ 78 w 377"/>
                    <a:gd name="T13" fmla="*/ 57 h 114"/>
                    <a:gd name="T14" fmla="*/ 203 w 377"/>
                    <a:gd name="T15" fmla="*/ 79 h 114"/>
                    <a:gd name="T16" fmla="*/ 377 w 377"/>
                    <a:gd name="T17" fmla="*/ 114 h 11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377"/>
                    <a:gd name="T28" fmla="*/ 0 h 114"/>
                    <a:gd name="T29" fmla="*/ 377 w 377"/>
                    <a:gd name="T30" fmla="*/ 114 h 114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377" h="114">
                      <a:moveTo>
                        <a:pt x="377" y="114"/>
                      </a:moveTo>
                      <a:lnTo>
                        <a:pt x="182" y="32"/>
                      </a:lnTo>
                      <a:lnTo>
                        <a:pt x="54" y="0"/>
                      </a:lnTo>
                      <a:lnTo>
                        <a:pt x="11" y="0"/>
                      </a:lnTo>
                      <a:lnTo>
                        <a:pt x="0" y="29"/>
                      </a:lnTo>
                      <a:lnTo>
                        <a:pt x="25" y="51"/>
                      </a:lnTo>
                      <a:lnTo>
                        <a:pt x="78" y="57"/>
                      </a:lnTo>
                      <a:lnTo>
                        <a:pt x="203" y="79"/>
                      </a:lnTo>
                      <a:lnTo>
                        <a:pt x="377" y="11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1pPr>
                  <a:lvl2pPr marL="742950" indent="-28575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2pPr>
                  <a:lvl3pPr marL="11430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3pPr>
                  <a:lvl4pPr marL="16002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4pPr>
                  <a:lvl5pPr marL="20574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9pPr>
                </a:lstStyle>
                <a:p>
                  <a:pPr eaLnBrk="1" hangingPunct="1"/>
                  <a:endParaRPr lang="zh-CN" altLang="en-US" sz="2400"/>
                </a:p>
              </p:txBody>
            </p:sp>
            <p:sp>
              <p:nvSpPr>
                <p:cNvPr id="15391" name="Freeform 38"/>
                <p:cNvSpPr>
                  <a:spLocks/>
                </p:cNvSpPr>
                <p:nvPr/>
              </p:nvSpPr>
              <p:spPr bwMode="auto">
                <a:xfrm>
                  <a:off x="2062" y="1979"/>
                  <a:ext cx="16" cy="44"/>
                </a:xfrm>
                <a:custGeom>
                  <a:avLst/>
                  <a:gdLst>
                    <a:gd name="T0" fmla="*/ 108 w 108"/>
                    <a:gd name="T1" fmla="*/ 307 h 307"/>
                    <a:gd name="T2" fmla="*/ 104 w 108"/>
                    <a:gd name="T3" fmla="*/ 156 h 307"/>
                    <a:gd name="T4" fmla="*/ 77 w 108"/>
                    <a:gd name="T5" fmla="*/ 41 h 307"/>
                    <a:gd name="T6" fmla="*/ 46 w 108"/>
                    <a:gd name="T7" fmla="*/ 0 h 307"/>
                    <a:gd name="T8" fmla="*/ 21 w 108"/>
                    <a:gd name="T9" fmla="*/ 0 h 307"/>
                    <a:gd name="T10" fmla="*/ 0 w 108"/>
                    <a:gd name="T11" fmla="*/ 13 h 307"/>
                    <a:gd name="T12" fmla="*/ 0 w 108"/>
                    <a:gd name="T13" fmla="*/ 57 h 307"/>
                    <a:gd name="T14" fmla="*/ 52 w 108"/>
                    <a:gd name="T15" fmla="*/ 194 h 307"/>
                    <a:gd name="T16" fmla="*/ 108 w 108"/>
                    <a:gd name="T17" fmla="*/ 307 h 307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108"/>
                    <a:gd name="T28" fmla="*/ 0 h 307"/>
                    <a:gd name="T29" fmla="*/ 108 w 108"/>
                    <a:gd name="T30" fmla="*/ 307 h 307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108" h="307">
                      <a:moveTo>
                        <a:pt x="108" y="307"/>
                      </a:moveTo>
                      <a:lnTo>
                        <a:pt x="104" y="156"/>
                      </a:lnTo>
                      <a:lnTo>
                        <a:pt x="77" y="41"/>
                      </a:lnTo>
                      <a:lnTo>
                        <a:pt x="46" y="0"/>
                      </a:lnTo>
                      <a:lnTo>
                        <a:pt x="21" y="0"/>
                      </a:lnTo>
                      <a:lnTo>
                        <a:pt x="0" y="13"/>
                      </a:lnTo>
                      <a:lnTo>
                        <a:pt x="0" y="57"/>
                      </a:lnTo>
                      <a:lnTo>
                        <a:pt x="52" y="194"/>
                      </a:lnTo>
                      <a:lnTo>
                        <a:pt x="108" y="30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1pPr>
                  <a:lvl2pPr marL="742950" indent="-28575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2pPr>
                  <a:lvl3pPr marL="11430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3pPr>
                  <a:lvl4pPr marL="16002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4pPr>
                  <a:lvl5pPr marL="20574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9pPr>
                </a:lstStyle>
                <a:p>
                  <a:pPr eaLnBrk="1" hangingPunct="1"/>
                  <a:endParaRPr lang="zh-CN" altLang="en-US" sz="2400"/>
                </a:p>
              </p:txBody>
            </p:sp>
            <p:sp>
              <p:nvSpPr>
                <p:cNvPr id="15392" name="Freeform 39"/>
                <p:cNvSpPr>
                  <a:spLocks/>
                </p:cNvSpPr>
                <p:nvPr/>
              </p:nvSpPr>
              <p:spPr bwMode="auto">
                <a:xfrm>
                  <a:off x="2085" y="1891"/>
                  <a:ext cx="33" cy="17"/>
                </a:xfrm>
                <a:custGeom>
                  <a:avLst/>
                  <a:gdLst>
                    <a:gd name="T0" fmla="*/ 0 w 236"/>
                    <a:gd name="T1" fmla="*/ 76 h 117"/>
                    <a:gd name="T2" fmla="*/ 45 w 236"/>
                    <a:gd name="T3" fmla="*/ 32 h 117"/>
                    <a:gd name="T4" fmla="*/ 110 w 236"/>
                    <a:gd name="T5" fmla="*/ 3 h 117"/>
                    <a:gd name="T6" fmla="*/ 183 w 236"/>
                    <a:gd name="T7" fmla="*/ 0 h 117"/>
                    <a:gd name="T8" fmla="*/ 236 w 236"/>
                    <a:gd name="T9" fmla="*/ 10 h 117"/>
                    <a:gd name="T10" fmla="*/ 152 w 236"/>
                    <a:gd name="T11" fmla="*/ 19 h 117"/>
                    <a:gd name="T12" fmla="*/ 119 w 236"/>
                    <a:gd name="T13" fmla="*/ 38 h 117"/>
                    <a:gd name="T14" fmla="*/ 88 w 236"/>
                    <a:gd name="T15" fmla="*/ 66 h 117"/>
                    <a:gd name="T16" fmla="*/ 74 w 236"/>
                    <a:gd name="T17" fmla="*/ 98 h 117"/>
                    <a:gd name="T18" fmla="*/ 45 w 236"/>
                    <a:gd name="T19" fmla="*/ 117 h 117"/>
                    <a:gd name="T20" fmla="*/ 11 w 236"/>
                    <a:gd name="T21" fmla="*/ 114 h 117"/>
                    <a:gd name="T22" fmla="*/ 0 w 236"/>
                    <a:gd name="T23" fmla="*/ 76 h 117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w 236"/>
                    <a:gd name="T37" fmla="*/ 0 h 117"/>
                    <a:gd name="T38" fmla="*/ 236 w 236"/>
                    <a:gd name="T39" fmla="*/ 117 h 117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T36" t="T37" r="T38" b="T39"/>
                  <a:pathLst>
                    <a:path w="236" h="117">
                      <a:moveTo>
                        <a:pt x="0" y="76"/>
                      </a:moveTo>
                      <a:lnTo>
                        <a:pt x="45" y="32"/>
                      </a:lnTo>
                      <a:lnTo>
                        <a:pt x="110" y="3"/>
                      </a:lnTo>
                      <a:lnTo>
                        <a:pt x="183" y="0"/>
                      </a:lnTo>
                      <a:lnTo>
                        <a:pt x="236" y="10"/>
                      </a:lnTo>
                      <a:lnTo>
                        <a:pt x="152" y="19"/>
                      </a:lnTo>
                      <a:lnTo>
                        <a:pt x="119" y="38"/>
                      </a:lnTo>
                      <a:lnTo>
                        <a:pt x="88" y="66"/>
                      </a:lnTo>
                      <a:lnTo>
                        <a:pt x="74" y="98"/>
                      </a:lnTo>
                      <a:lnTo>
                        <a:pt x="45" y="117"/>
                      </a:lnTo>
                      <a:lnTo>
                        <a:pt x="11" y="114"/>
                      </a:lnTo>
                      <a:lnTo>
                        <a:pt x="0" y="7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1pPr>
                  <a:lvl2pPr marL="742950" indent="-28575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2pPr>
                  <a:lvl3pPr marL="11430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3pPr>
                  <a:lvl4pPr marL="16002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4pPr>
                  <a:lvl5pPr marL="20574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9pPr>
                </a:lstStyle>
                <a:p>
                  <a:pPr eaLnBrk="1" hangingPunct="1"/>
                  <a:endParaRPr lang="zh-CN" altLang="en-US" sz="2400"/>
                </a:p>
              </p:txBody>
            </p:sp>
          </p:grpSp>
        </p:grpSp>
      </p:grpSp>
      <p:grpSp>
        <p:nvGrpSpPr>
          <p:cNvPr id="10" name="Group 40"/>
          <p:cNvGrpSpPr>
            <a:grpSpLocks/>
          </p:cNvGrpSpPr>
          <p:nvPr/>
        </p:nvGrpSpPr>
        <p:grpSpPr bwMode="auto">
          <a:xfrm>
            <a:off x="358775" y="3575052"/>
            <a:ext cx="8066088" cy="941388"/>
            <a:chOff x="226" y="2137"/>
            <a:chExt cx="5081" cy="593"/>
          </a:xfrm>
        </p:grpSpPr>
        <p:sp>
          <p:nvSpPr>
            <p:cNvPr id="15374" name="Text Box 41"/>
            <p:cNvSpPr txBox="1">
              <a:spLocks noChangeArrowheads="1"/>
            </p:cNvSpPr>
            <p:nvPr/>
          </p:nvSpPr>
          <p:spPr bwMode="auto">
            <a:xfrm>
              <a:off x="998" y="2137"/>
              <a:ext cx="4309" cy="5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1pPr>
              <a:lvl2pPr marL="742950" indent="-28575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2pPr>
              <a:lvl3pPr marL="11430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3pPr>
              <a:lvl4pPr marL="16002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4pPr>
              <a:lvl5pPr marL="20574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9pPr>
            </a:lstStyle>
            <a:p>
              <a:pPr eaLnBrk="1" hangingPunct="1">
                <a:lnSpc>
                  <a:spcPct val="105000"/>
                </a:lnSpc>
                <a:spcAft>
                  <a:spcPct val="20000"/>
                </a:spcAft>
              </a:pPr>
              <a:r>
                <a:rPr kumimoji="1" lang="zh-CN" altLang="en-US" sz="2400">
                  <a:solidFill>
                    <a:schemeClr val="hlink"/>
                  </a:solidFill>
                </a:rPr>
                <a:t>大小</a:t>
              </a:r>
              <a:r>
                <a:rPr kumimoji="1" lang="en-US" altLang="zh-CN" sz="2400">
                  <a:solidFill>
                    <a:schemeClr val="hlink"/>
                  </a:solidFill>
                </a:rPr>
                <a:t>:</a:t>
              </a:r>
              <a:r>
                <a:rPr kumimoji="1" lang="en-US" altLang="zh-CN" sz="2400"/>
                <a:t> </a:t>
              </a:r>
              <a:r>
                <a:rPr kumimoji="1" lang="zh-CN" altLang="en-US" sz="2400"/>
                <a:t>物体质量</a:t>
              </a:r>
              <a:r>
                <a:rPr kumimoji="1" lang="zh-CN" altLang="en-US" sz="2400">
                  <a:sym typeface="Symbol" pitchFamily="18" charset="2"/>
                </a:rPr>
                <a:t></a:t>
              </a:r>
              <a:r>
                <a:rPr kumimoji="1" lang="zh-CN" altLang="en-US" sz="2400">
                  <a:sym typeface="Monotype Sorts" pitchFamily="2" charset="2"/>
                </a:rPr>
                <a:t>非惯性系对惯性系的加速度</a:t>
              </a:r>
            </a:p>
            <a:p>
              <a:pPr eaLnBrk="1" hangingPunct="1">
                <a:lnSpc>
                  <a:spcPct val="105000"/>
                </a:lnSpc>
                <a:spcAft>
                  <a:spcPct val="20000"/>
                </a:spcAft>
              </a:pPr>
              <a:r>
                <a:rPr kumimoji="1" lang="zh-CN" altLang="en-US" sz="2400">
                  <a:solidFill>
                    <a:schemeClr val="hlink"/>
                  </a:solidFill>
                </a:rPr>
                <a:t>方向</a:t>
              </a:r>
              <a:r>
                <a:rPr kumimoji="1" lang="en-US" altLang="zh-CN" sz="2400">
                  <a:solidFill>
                    <a:schemeClr val="hlink"/>
                  </a:solidFill>
                </a:rPr>
                <a:t>:</a:t>
              </a:r>
              <a:r>
                <a:rPr kumimoji="1" lang="en-US" altLang="zh-CN" sz="2400">
                  <a:solidFill>
                    <a:schemeClr val="accent2"/>
                  </a:solidFill>
                </a:rPr>
                <a:t> </a:t>
              </a:r>
              <a:r>
                <a:rPr kumimoji="1" lang="zh-CN" altLang="en-US" sz="2400"/>
                <a:t>与</a:t>
              </a:r>
              <a:r>
                <a:rPr kumimoji="1" lang="zh-CN" altLang="en-US" sz="2400">
                  <a:sym typeface="Monotype Sorts" pitchFamily="2" charset="2"/>
                </a:rPr>
                <a:t>非惯性系对惯性系的加速度方向相反</a:t>
              </a:r>
            </a:p>
          </p:txBody>
        </p:sp>
        <p:sp>
          <p:nvSpPr>
            <p:cNvPr id="293930" name="Rectangle 42"/>
            <p:cNvSpPr>
              <a:spLocks noChangeArrowheads="1"/>
            </p:cNvSpPr>
            <p:nvPr/>
          </p:nvSpPr>
          <p:spPr bwMode="auto">
            <a:xfrm>
              <a:off x="226" y="2273"/>
              <a:ext cx="698" cy="2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kumimoji="1" lang="zh-CN" altLang="en-US" sz="2400" b="1">
                  <a:solidFill>
                    <a:schemeClr val="hlink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惯性力</a:t>
              </a:r>
            </a:p>
          </p:txBody>
        </p:sp>
        <p:sp>
          <p:nvSpPr>
            <p:cNvPr id="15376" name="AutoShape 43"/>
            <p:cNvSpPr>
              <a:spLocks/>
            </p:cNvSpPr>
            <p:nvPr/>
          </p:nvSpPr>
          <p:spPr bwMode="auto">
            <a:xfrm>
              <a:off x="952" y="2296"/>
              <a:ext cx="68" cy="317"/>
            </a:xfrm>
            <a:prstGeom prst="leftBrace">
              <a:avLst>
                <a:gd name="adj1" fmla="val 38848"/>
                <a:gd name="adj2" fmla="val 50000"/>
              </a:avLst>
            </a:prstGeom>
            <a:noFill/>
            <a:ln w="28575">
              <a:solidFill>
                <a:srgbClr val="0000C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1pPr>
              <a:lvl2pPr marL="742950" indent="-28575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2pPr>
              <a:lvl3pPr marL="11430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3pPr>
              <a:lvl4pPr marL="16002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4pPr>
              <a:lvl5pPr marL="20574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2476714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2939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939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939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3900" grpId="0" autoUpdateAnimBg="0"/>
      <p:bldP spid="293902" grpId="0" autoUpdateAnimBg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2915" name="Group 3"/>
          <p:cNvGrpSpPr>
            <a:grpSpLocks/>
          </p:cNvGrpSpPr>
          <p:nvPr/>
        </p:nvGrpSpPr>
        <p:grpSpPr bwMode="auto">
          <a:xfrm>
            <a:off x="2895600" y="3356992"/>
            <a:ext cx="2767013" cy="2133600"/>
            <a:chOff x="3744" y="768"/>
            <a:chExt cx="1743" cy="1344"/>
          </a:xfrm>
        </p:grpSpPr>
        <p:grpSp>
          <p:nvGrpSpPr>
            <p:cNvPr id="422916" name="Group 4"/>
            <p:cNvGrpSpPr>
              <a:grpSpLocks/>
            </p:cNvGrpSpPr>
            <p:nvPr/>
          </p:nvGrpSpPr>
          <p:grpSpPr bwMode="auto">
            <a:xfrm>
              <a:off x="3984" y="864"/>
              <a:ext cx="1248" cy="1008"/>
              <a:chOff x="3984" y="864"/>
              <a:chExt cx="1248" cy="1008"/>
            </a:xfrm>
          </p:grpSpPr>
          <p:sp>
            <p:nvSpPr>
              <p:cNvPr id="422917" name="Line 5"/>
              <p:cNvSpPr>
                <a:spLocks noChangeShapeType="1"/>
              </p:cNvSpPr>
              <p:nvPr/>
            </p:nvSpPr>
            <p:spPr bwMode="auto">
              <a:xfrm>
                <a:off x="3984" y="864"/>
                <a:ext cx="0" cy="1008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triangle" w="med" len="med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22918" name="Line 6"/>
              <p:cNvSpPr>
                <a:spLocks noChangeShapeType="1"/>
              </p:cNvSpPr>
              <p:nvPr/>
            </p:nvSpPr>
            <p:spPr bwMode="auto">
              <a:xfrm>
                <a:off x="3984" y="1872"/>
                <a:ext cx="1248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422919" name="Text Box 7"/>
            <p:cNvSpPr txBox="1">
              <a:spLocks noChangeArrowheads="1"/>
            </p:cNvSpPr>
            <p:nvPr/>
          </p:nvSpPr>
          <p:spPr bwMode="auto">
            <a:xfrm>
              <a:off x="3840" y="1824"/>
              <a:ext cx="96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b="1">
                  <a:latin typeface="楷体_GB2312" pitchFamily="49" charset="-122"/>
                  <a:ea typeface="楷体_GB2312" pitchFamily="49" charset="-122"/>
                </a:rPr>
                <a:t>地面</a:t>
              </a:r>
            </a:p>
          </p:txBody>
        </p:sp>
        <p:graphicFrame>
          <p:nvGraphicFramePr>
            <p:cNvPr id="422920" name="Object 8"/>
            <p:cNvGraphicFramePr>
              <a:graphicFrameLocks noChangeAspect="1"/>
            </p:cNvGraphicFramePr>
            <p:nvPr/>
          </p:nvGraphicFramePr>
          <p:xfrm>
            <a:off x="5232" y="1776"/>
            <a:ext cx="255" cy="28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9466" name="公式" r:id="rId3" imgW="126720" imgH="139680" progId="Equation.3">
                    <p:embed/>
                  </p:oleObj>
                </mc:Choice>
                <mc:Fallback>
                  <p:oleObj name="公式" r:id="rId3" imgW="126720" imgH="1396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232" y="1776"/>
                          <a:ext cx="255" cy="28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22921" name="Object 9"/>
            <p:cNvGraphicFramePr>
              <a:graphicFrameLocks noChangeAspect="1"/>
            </p:cNvGraphicFramePr>
            <p:nvPr/>
          </p:nvGraphicFramePr>
          <p:xfrm>
            <a:off x="3744" y="768"/>
            <a:ext cx="249" cy="2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9467" name="公式" r:id="rId5" imgW="139680" imgH="164880" progId="Equation.3">
                    <p:embed/>
                  </p:oleObj>
                </mc:Choice>
                <mc:Fallback>
                  <p:oleObj name="公式" r:id="rId5" imgW="139680" imgH="1648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44" y="768"/>
                          <a:ext cx="249" cy="29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422922" name="Group 10"/>
          <p:cNvGrpSpPr>
            <a:grpSpLocks/>
          </p:cNvGrpSpPr>
          <p:nvPr/>
        </p:nvGrpSpPr>
        <p:grpSpPr bwMode="auto">
          <a:xfrm>
            <a:off x="3505200" y="3814192"/>
            <a:ext cx="2216150" cy="914400"/>
            <a:chOff x="4176" y="960"/>
            <a:chExt cx="1396" cy="576"/>
          </a:xfrm>
        </p:grpSpPr>
        <p:grpSp>
          <p:nvGrpSpPr>
            <p:cNvPr id="422923" name="Group 11"/>
            <p:cNvGrpSpPr>
              <a:grpSpLocks/>
            </p:cNvGrpSpPr>
            <p:nvPr/>
          </p:nvGrpSpPr>
          <p:grpSpPr bwMode="auto">
            <a:xfrm>
              <a:off x="4176" y="1248"/>
              <a:ext cx="1056" cy="288"/>
              <a:chOff x="4128" y="1344"/>
              <a:chExt cx="1056" cy="288"/>
            </a:xfrm>
          </p:grpSpPr>
          <p:sp>
            <p:nvSpPr>
              <p:cNvPr id="422924" name="Rectangle 12"/>
              <p:cNvSpPr>
                <a:spLocks noChangeArrowheads="1"/>
              </p:cNvSpPr>
              <p:nvPr/>
            </p:nvSpPr>
            <p:spPr bwMode="auto">
              <a:xfrm>
                <a:off x="4176" y="1344"/>
                <a:ext cx="1008" cy="288"/>
              </a:xfrm>
              <a:prstGeom prst="rect">
                <a:avLst/>
              </a:prstGeom>
              <a:solidFill>
                <a:schemeClr val="folHlink"/>
              </a:solidFill>
              <a:ln w="9525">
                <a:solidFill>
                  <a:schemeClr val="hlink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22925" name="Text Box 13"/>
              <p:cNvSpPr txBox="1">
                <a:spLocks noChangeArrowheads="1"/>
              </p:cNvSpPr>
              <p:nvPr/>
            </p:nvSpPr>
            <p:spPr bwMode="auto">
              <a:xfrm>
                <a:off x="4128" y="1344"/>
                <a:ext cx="720" cy="288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kumimoji="1" lang="zh-CN" altLang="en-US" b="1">
                    <a:latin typeface="楷体_GB2312" pitchFamily="49" charset="-122"/>
                    <a:ea typeface="楷体_GB2312" pitchFamily="49" charset="-122"/>
                  </a:rPr>
                  <a:t>火车</a:t>
                </a:r>
              </a:p>
            </p:txBody>
          </p:sp>
        </p:grpSp>
        <p:sp>
          <p:nvSpPr>
            <p:cNvPr id="422926" name="Line 14"/>
            <p:cNvSpPr>
              <a:spLocks noChangeShapeType="1"/>
            </p:cNvSpPr>
            <p:nvPr/>
          </p:nvSpPr>
          <p:spPr bwMode="auto">
            <a:xfrm>
              <a:off x="5232" y="1392"/>
              <a:ext cx="288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422927" name="Object 15"/>
            <p:cNvGraphicFramePr>
              <a:graphicFrameLocks noChangeAspect="1"/>
            </p:cNvGraphicFramePr>
            <p:nvPr/>
          </p:nvGraphicFramePr>
          <p:xfrm>
            <a:off x="5232" y="960"/>
            <a:ext cx="340" cy="38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9468" name="公式" r:id="rId7" imgW="164880" imgH="228600" progId="Equation.3">
                    <p:embed/>
                  </p:oleObj>
                </mc:Choice>
                <mc:Fallback>
                  <p:oleObj name="公式" r:id="rId7" imgW="164880" imgH="2286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232" y="960"/>
                          <a:ext cx="340" cy="38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folHlink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422928" name="Group 16"/>
          <p:cNvGrpSpPr>
            <a:grpSpLocks/>
          </p:cNvGrpSpPr>
          <p:nvPr/>
        </p:nvGrpSpPr>
        <p:grpSpPr bwMode="auto">
          <a:xfrm>
            <a:off x="3581400" y="3356992"/>
            <a:ext cx="2438400" cy="1676400"/>
            <a:chOff x="4224" y="672"/>
            <a:chExt cx="1536" cy="1056"/>
          </a:xfrm>
        </p:grpSpPr>
        <p:sp>
          <p:nvSpPr>
            <p:cNvPr id="422929" name="Line 17"/>
            <p:cNvSpPr>
              <a:spLocks noChangeShapeType="1"/>
            </p:cNvSpPr>
            <p:nvPr/>
          </p:nvSpPr>
          <p:spPr bwMode="auto">
            <a:xfrm>
              <a:off x="4224" y="912"/>
              <a:ext cx="0" cy="62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22930" name="Line 18"/>
            <p:cNvSpPr>
              <a:spLocks noChangeShapeType="1"/>
            </p:cNvSpPr>
            <p:nvPr/>
          </p:nvSpPr>
          <p:spPr bwMode="auto">
            <a:xfrm>
              <a:off x="4224" y="1536"/>
              <a:ext cx="129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422931" name="Object 19"/>
            <p:cNvGraphicFramePr>
              <a:graphicFrameLocks noChangeAspect="1"/>
            </p:cNvGraphicFramePr>
            <p:nvPr/>
          </p:nvGraphicFramePr>
          <p:xfrm>
            <a:off x="5447" y="1392"/>
            <a:ext cx="313" cy="3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9469" name="公式" r:id="rId9" imgW="164880" imgH="177480" progId="Equation.3">
                    <p:embed/>
                  </p:oleObj>
                </mc:Choice>
                <mc:Fallback>
                  <p:oleObj name="公式" r:id="rId9" imgW="164880" imgH="1774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447" y="1392"/>
                          <a:ext cx="313" cy="3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22932" name="Object 20"/>
            <p:cNvGraphicFramePr>
              <a:graphicFrameLocks noChangeAspect="1"/>
            </p:cNvGraphicFramePr>
            <p:nvPr/>
          </p:nvGraphicFramePr>
          <p:xfrm>
            <a:off x="4272" y="672"/>
            <a:ext cx="286" cy="35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9470" name="公式" r:id="rId11" imgW="164880" imgH="203040" progId="Equation.3">
                    <p:embed/>
                  </p:oleObj>
                </mc:Choice>
                <mc:Fallback>
                  <p:oleObj name="公式" r:id="rId11" imgW="164880" imgH="2030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72" y="672"/>
                          <a:ext cx="286" cy="35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422933" name="Text Box 21"/>
          <p:cNvSpPr txBox="1">
            <a:spLocks noChangeArrowheads="1"/>
          </p:cNvSpPr>
          <p:nvPr/>
        </p:nvSpPr>
        <p:spPr bwMode="auto">
          <a:xfrm>
            <a:off x="277027" y="980728"/>
            <a:ext cx="8382000" cy="1801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800" b="1">
                <a:latin typeface="楷体_GB2312" pitchFamily="49" charset="-122"/>
                <a:ea typeface="楷体_GB2312" pitchFamily="49" charset="-122"/>
              </a:rPr>
              <a:t>设：地面参考系为惯性系</a:t>
            </a:r>
          </a:p>
          <a:p>
            <a:pPr>
              <a:spcBef>
                <a:spcPct val="50000"/>
              </a:spcBef>
            </a:pPr>
            <a:r>
              <a:rPr kumimoji="1" lang="zh-CN" altLang="en-US" sz="2800" b="1">
                <a:latin typeface="楷体_GB2312" pitchFamily="49" charset="-122"/>
                <a:ea typeface="楷体_GB2312" pitchFamily="49" charset="-122"/>
              </a:rPr>
              <a:t>        火车参考系相对地面参考系加速平动</a:t>
            </a:r>
          </a:p>
          <a:p>
            <a:pPr>
              <a:spcBef>
                <a:spcPct val="50000"/>
              </a:spcBef>
            </a:pPr>
            <a:r>
              <a:rPr kumimoji="1" lang="zh-CN" altLang="en-US" sz="2800" b="1">
                <a:latin typeface="楷体_GB2312" pitchFamily="49" charset="-122"/>
                <a:ea typeface="楷体_GB2312" pitchFamily="49" charset="-122"/>
              </a:rPr>
              <a:t>        加速度为</a:t>
            </a:r>
          </a:p>
        </p:txBody>
      </p:sp>
      <p:graphicFrame>
        <p:nvGraphicFramePr>
          <p:cNvPr id="422934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43631245"/>
              </p:ext>
            </p:extLst>
          </p:nvPr>
        </p:nvGraphicFramePr>
        <p:xfrm>
          <a:off x="5414464" y="2888441"/>
          <a:ext cx="506413" cy="546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471" name="公式" r:id="rId13" imgW="164880" imgH="177480" progId="Equation.3">
                  <p:embed/>
                </p:oleObj>
              </mc:Choice>
              <mc:Fallback>
                <p:oleObj name="公式" r:id="rId13" imgW="164880" imgH="177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14464" y="2888441"/>
                        <a:ext cx="506413" cy="546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22935" name="Group 23"/>
          <p:cNvGrpSpPr>
            <a:grpSpLocks/>
          </p:cNvGrpSpPr>
          <p:nvPr/>
        </p:nvGrpSpPr>
        <p:grpSpPr bwMode="auto">
          <a:xfrm>
            <a:off x="4191000" y="4195192"/>
            <a:ext cx="811213" cy="546100"/>
            <a:chOff x="2640" y="3120"/>
            <a:chExt cx="511" cy="344"/>
          </a:xfrm>
        </p:grpSpPr>
        <p:sp>
          <p:nvSpPr>
            <p:cNvPr id="422936" name="Line 24"/>
            <p:cNvSpPr>
              <a:spLocks noChangeShapeType="1"/>
            </p:cNvSpPr>
            <p:nvPr/>
          </p:nvSpPr>
          <p:spPr bwMode="auto">
            <a:xfrm flipV="1">
              <a:off x="2640" y="3264"/>
              <a:ext cx="240" cy="14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422937" name="Object 25"/>
            <p:cNvGraphicFramePr>
              <a:graphicFrameLocks noChangeAspect="1"/>
            </p:cNvGraphicFramePr>
            <p:nvPr/>
          </p:nvGraphicFramePr>
          <p:xfrm>
            <a:off x="2832" y="3120"/>
            <a:ext cx="319" cy="34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9472" name="公式" r:id="rId15" imgW="164880" imgH="177480" progId="Equation.3">
                    <p:embed/>
                  </p:oleObj>
                </mc:Choice>
                <mc:Fallback>
                  <p:oleObj name="公式" r:id="rId15" imgW="164880" imgH="1774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32" y="3120"/>
                          <a:ext cx="319" cy="34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422938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88478909"/>
              </p:ext>
            </p:extLst>
          </p:nvPr>
        </p:nvGraphicFramePr>
        <p:xfrm>
          <a:off x="3344389" y="2172941"/>
          <a:ext cx="441325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473" name="Equation" r:id="rId16" imgW="164880" imgH="228600" progId="Equation.3">
                  <p:embed/>
                </p:oleObj>
              </mc:Choice>
              <mc:Fallback>
                <p:oleObj name="Equation" r:id="rId16" imgW="16488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44389" y="2172941"/>
                        <a:ext cx="441325" cy="609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22939" name="Text Box 27"/>
          <p:cNvSpPr txBox="1">
            <a:spLocks noChangeArrowheads="1"/>
          </p:cNvSpPr>
          <p:nvPr/>
        </p:nvSpPr>
        <p:spPr bwMode="auto">
          <a:xfrm>
            <a:off x="276561" y="2932891"/>
            <a:ext cx="685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800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b="1" dirty="0">
                <a:latin typeface="楷体_GB2312" pitchFamily="49" charset="-122"/>
                <a:ea typeface="楷体_GB2312" pitchFamily="49" charset="-122"/>
              </a:rPr>
              <a:t>质点在火车参考系中运动的加速度为</a:t>
            </a:r>
          </a:p>
        </p:txBody>
      </p:sp>
      <p:sp>
        <p:nvSpPr>
          <p:cNvPr id="28" name="Text Box 2"/>
          <p:cNvSpPr txBox="1">
            <a:spLocks noChangeArrowheads="1"/>
          </p:cNvSpPr>
          <p:nvPr/>
        </p:nvSpPr>
        <p:spPr bwMode="auto">
          <a:xfrm>
            <a:off x="287338" y="404813"/>
            <a:ext cx="640873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1pPr>
            <a:lvl2pPr marL="742950" indent="-28575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2pPr>
            <a:lvl3pPr marL="11430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3pPr>
            <a:lvl4pPr marL="16002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4pPr>
            <a:lvl5pPr marL="20574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sz="2400" dirty="0">
                <a:solidFill>
                  <a:srgbClr val="0000CC"/>
                </a:solidFill>
              </a:rPr>
              <a:t>(1) </a:t>
            </a:r>
            <a:r>
              <a:rPr kumimoji="1" lang="zh-CN" altLang="en-US" sz="2400" dirty="0">
                <a:solidFill>
                  <a:srgbClr val="0000CC"/>
                </a:solidFill>
              </a:rPr>
              <a:t>平动加速参考系中的惯性力</a:t>
            </a:r>
            <a:endParaRPr kumimoji="1" lang="en-US" altLang="zh-CN" sz="2400" dirty="0">
              <a:solidFill>
                <a:srgbClr val="0000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0450467"/>
      </p:ext>
    </p:extLst>
  </p:cSld>
  <p:clrMapOvr>
    <a:masterClrMapping/>
  </p:clrMapOvr>
  <p:transition spd="slow">
    <p:cover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9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229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9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229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9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229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4229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4229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31" dur="500"/>
                                        <p:tgtEl>
                                          <p:spTgt spid="4229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36" dur="500"/>
                                        <p:tgtEl>
                                          <p:spTgt spid="4229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4229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3" presetID="3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45" dur="500"/>
                                        <p:tgtEl>
                                          <p:spTgt spid="4229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4229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2933" grpId="0" build="p" autoUpdateAnimBg="0"/>
      <p:bldP spid="422939" grpId="0" autoUpdateAnimBg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938" name="Text Box 2"/>
          <p:cNvSpPr txBox="1">
            <a:spLocks noChangeArrowheads="1"/>
          </p:cNvSpPr>
          <p:nvPr/>
        </p:nvSpPr>
        <p:spPr bwMode="auto">
          <a:xfrm>
            <a:off x="228600" y="609600"/>
            <a:ext cx="3581400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3200" b="1">
                <a:solidFill>
                  <a:srgbClr val="0000CC"/>
                </a:solidFill>
                <a:latin typeface="Times New Roman" pitchFamily="18" charset="0"/>
                <a:ea typeface="楷体_GB2312" pitchFamily="49" charset="-122"/>
              </a:rPr>
              <a:t>在</a:t>
            </a:r>
            <a:r>
              <a:rPr kumimoji="1" lang="zh-CN" altLang="en-US" sz="3200" b="1" u="sng">
                <a:solidFill>
                  <a:srgbClr val="FF5050"/>
                </a:solidFill>
                <a:latin typeface="Times New Roman" pitchFamily="18" charset="0"/>
                <a:ea typeface="楷体_GB2312" pitchFamily="49" charset="-122"/>
              </a:rPr>
              <a:t>地面参考系</a:t>
            </a:r>
            <a:r>
              <a:rPr kumimoji="1" lang="zh-CN" altLang="en-US" sz="3200" b="1">
                <a:solidFill>
                  <a:srgbClr val="0000CC"/>
                </a:solidFill>
                <a:latin typeface="Times New Roman" pitchFamily="18" charset="0"/>
                <a:ea typeface="楷体_GB2312" pitchFamily="49" charset="-122"/>
              </a:rPr>
              <a:t>中</a:t>
            </a:r>
            <a:r>
              <a:rPr kumimoji="1" lang="zh-CN" altLang="en-US" sz="3200" b="1">
                <a:solidFill>
                  <a:srgbClr val="FF0000"/>
                </a:solidFill>
                <a:latin typeface="Times New Roman" pitchFamily="18" charset="0"/>
                <a:ea typeface="楷体_GB2312" pitchFamily="49" charset="-122"/>
              </a:rPr>
              <a:t>可</a:t>
            </a:r>
            <a:r>
              <a:rPr kumimoji="1" lang="zh-CN" altLang="en-US" sz="3200" b="1">
                <a:solidFill>
                  <a:srgbClr val="0000CC"/>
                </a:solidFill>
                <a:latin typeface="Times New Roman" pitchFamily="18" charset="0"/>
                <a:ea typeface="楷体_GB2312" pitchFamily="49" charset="-122"/>
              </a:rPr>
              <a:t>使用牛顿第二定律</a:t>
            </a:r>
          </a:p>
        </p:txBody>
      </p:sp>
      <p:graphicFrame>
        <p:nvGraphicFramePr>
          <p:cNvPr id="423939" name="Object 3"/>
          <p:cNvGraphicFramePr>
            <a:graphicFrameLocks noChangeAspect="1"/>
          </p:cNvGraphicFramePr>
          <p:nvPr/>
        </p:nvGraphicFramePr>
        <p:xfrm>
          <a:off x="4114800" y="838200"/>
          <a:ext cx="3048000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490" name="公式" r:id="rId3" imgW="927000" imgH="253800" progId="Equation.3">
                  <p:embed/>
                </p:oleObj>
              </mc:Choice>
              <mc:Fallback>
                <p:oleObj name="公式" r:id="rId3" imgW="927000" imgH="253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14800" y="838200"/>
                        <a:ext cx="3048000" cy="762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23940" name="Text Box 4"/>
          <p:cNvSpPr txBox="1">
            <a:spLocks noChangeArrowheads="1"/>
          </p:cNvSpPr>
          <p:nvPr/>
        </p:nvSpPr>
        <p:spPr bwMode="auto">
          <a:xfrm>
            <a:off x="7391400" y="914400"/>
            <a:ext cx="12128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800" b="1">
                <a:latin typeface="Times New Roman" pitchFamily="18" charset="0"/>
                <a:ea typeface="楷体_GB2312" pitchFamily="49" charset="-122"/>
                <a:sym typeface="Monotype Sorts" pitchFamily="2" charset="2"/>
              </a:rPr>
              <a:t>（</a:t>
            </a:r>
            <a:r>
              <a:rPr kumimoji="1" lang="en-US" altLang="zh-CN" sz="2800" b="1">
                <a:latin typeface="Times New Roman" pitchFamily="18" charset="0"/>
                <a:ea typeface="楷体_GB2312" pitchFamily="49" charset="-122"/>
                <a:sym typeface="Monotype Sorts" pitchFamily="2" charset="2"/>
              </a:rPr>
              <a:t>1</a:t>
            </a:r>
            <a:r>
              <a:rPr kumimoji="1" lang="zh-CN" altLang="en-US" sz="2800" b="1">
                <a:latin typeface="Times New Roman" pitchFamily="18" charset="0"/>
                <a:ea typeface="楷体_GB2312" pitchFamily="49" charset="-122"/>
                <a:sym typeface="Monotype Sorts" pitchFamily="2" charset="2"/>
              </a:rPr>
              <a:t>）</a:t>
            </a:r>
            <a:endParaRPr kumimoji="1" lang="zh-CN" altLang="en-US" sz="2800" b="1"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423941" name="Line 5"/>
          <p:cNvSpPr>
            <a:spLocks noChangeShapeType="1"/>
          </p:cNvSpPr>
          <p:nvPr/>
        </p:nvSpPr>
        <p:spPr bwMode="auto">
          <a:xfrm>
            <a:off x="5486400" y="1524000"/>
            <a:ext cx="1447800" cy="0"/>
          </a:xfrm>
          <a:prstGeom prst="line">
            <a:avLst/>
          </a:prstGeom>
          <a:noFill/>
          <a:ln w="38100">
            <a:solidFill>
              <a:srgbClr val="FF0000"/>
            </a:solidFill>
            <a:prstDash val="lgDash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23942" name="Text Box 6"/>
          <p:cNvSpPr txBox="1">
            <a:spLocks noChangeArrowheads="1"/>
          </p:cNvSpPr>
          <p:nvPr/>
        </p:nvSpPr>
        <p:spPr bwMode="auto">
          <a:xfrm>
            <a:off x="179388" y="2636838"/>
            <a:ext cx="3886200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3200" b="1">
                <a:solidFill>
                  <a:srgbClr val="0000CC"/>
                </a:solidFill>
                <a:latin typeface="Times New Roman" pitchFamily="18" charset="0"/>
                <a:ea typeface="楷体_GB2312" pitchFamily="49" charset="-122"/>
              </a:rPr>
              <a:t>在</a:t>
            </a:r>
            <a:r>
              <a:rPr kumimoji="1" lang="zh-CN" altLang="en-US" sz="3200" b="1" u="sng">
                <a:solidFill>
                  <a:srgbClr val="FF5050"/>
                </a:solidFill>
                <a:latin typeface="Times New Roman" pitchFamily="18" charset="0"/>
                <a:ea typeface="楷体_GB2312" pitchFamily="49" charset="-122"/>
              </a:rPr>
              <a:t>火车参考系</a:t>
            </a:r>
            <a:r>
              <a:rPr kumimoji="1" lang="zh-CN" altLang="en-US" sz="3200" b="1">
                <a:solidFill>
                  <a:srgbClr val="0000CC"/>
                </a:solidFill>
                <a:latin typeface="Times New Roman" pitchFamily="18" charset="0"/>
                <a:ea typeface="楷体_GB2312" pitchFamily="49" charset="-122"/>
              </a:rPr>
              <a:t>中</a:t>
            </a:r>
            <a:r>
              <a:rPr kumimoji="1" lang="zh-CN" altLang="en-US" sz="3200" b="1">
                <a:solidFill>
                  <a:srgbClr val="FF0000"/>
                </a:solidFill>
                <a:latin typeface="Times New Roman" pitchFamily="18" charset="0"/>
                <a:ea typeface="楷体_GB2312" pitchFamily="49" charset="-122"/>
              </a:rPr>
              <a:t>形式上</a:t>
            </a:r>
            <a:r>
              <a:rPr kumimoji="1" lang="zh-CN" altLang="en-US" sz="3200" b="1">
                <a:solidFill>
                  <a:srgbClr val="0000CC"/>
                </a:solidFill>
                <a:latin typeface="Times New Roman" pitchFamily="18" charset="0"/>
                <a:ea typeface="楷体_GB2312" pitchFamily="49" charset="-122"/>
              </a:rPr>
              <a:t>使用牛顿第二定律</a:t>
            </a:r>
          </a:p>
        </p:txBody>
      </p:sp>
      <p:graphicFrame>
        <p:nvGraphicFramePr>
          <p:cNvPr id="423943" name="Object 7"/>
          <p:cNvGraphicFramePr>
            <a:graphicFrameLocks noChangeAspect="1"/>
          </p:cNvGraphicFramePr>
          <p:nvPr/>
        </p:nvGraphicFramePr>
        <p:xfrm>
          <a:off x="4067175" y="2781300"/>
          <a:ext cx="3124200" cy="755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491" name="公式" r:id="rId5" imgW="927000" imgH="253800" progId="Equation.3">
                  <p:embed/>
                </p:oleObj>
              </mc:Choice>
              <mc:Fallback>
                <p:oleObj name="公式" r:id="rId5" imgW="927000" imgH="253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67175" y="2781300"/>
                        <a:ext cx="3124200" cy="755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23944" name="Text Box 8"/>
          <p:cNvSpPr txBox="1">
            <a:spLocks noChangeArrowheads="1"/>
          </p:cNvSpPr>
          <p:nvPr/>
        </p:nvSpPr>
        <p:spPr bwMode="auto">
          <a:xfrm>
            <a:off x="7380288" y="2924175"/>
            <a:ext cx="12128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800" b="1">
                <a:latin typeface="Times New Roman" pitchFamily="18" charset="0"/>
                <a:ea typeface="楷体_GB2312" pitchFamily="49" charset="-122"/>
                <a:sym typeface="Monotype Sorts" pitchFamily="2" charset="2"/>
              </a:rPr>
              <a:t>（</a:t>
            </a:r>
            <a:r>
              <a:rPr kumimoji="1" lang="en-US" altLang="zh-CN" sz="2800" b="1">
                <a:latin typeface="Times New Roman" pitchFamily="18" charset="0"/>
                <a:ea typeface="楷体_GB2312" pitchFamily="49" charset="-122"/>
                <a:sym typeface="Monotype Sorts" pitchFamily="2" charset="2"/>
              </a:rPr>
              <a:t>2</a:t>
            </a:r>
            <a:r>
              <a:rPr kumimoji="1" lang="zh-CN" altLang="en-US" sz="2800" b="1">
                <a:latin typeface="Times New Roman" pitchFamily="18" charset="0"/>
                <a:ea typeface="楷体_GB2312" pitchFamily="49" charset="-122"/>
                <a:sym typeface="Monotype Sorts" pitchFamily="2" charset="2"/>
              </a:rPr>
              <a:t>）</a:t>
            </a:r>
            <a:endParaRPr kumimoji="1" lang="zh-CN" altLang="en-US" sz="2800" b="1">
              <a:latin typeface="Times New Roman" pitchFamily="18" charset="0"/>
              <a:ea typeface="楷体_GB2312" pitchFamily="49" charset="-122"/>
            </a:endParaRPr>
          </a:p>
        </p:txBody>
      </p:sp>
      <p:grpSp>
        <p:nvGrpSpPr>
          <p:cNvPr id="423945" name="Group 9"/>
          <p:cNvGrpSpPr>
            <a:grpSpLocks/>
          </p:cNvGrpSpPr>
          <p:nvPr/>
        </p:nvGrpSpPr>
        <p:grpSpPr bwMode="auto">
          <a:xfrm>
            <a:off x="7848600" y="1700213"/>
            <a:ext cx="1295400" cy="838200"/>
            <a:chOff x="4944" y="1248"/>
            <a:chExt cx="816" cy="528"/>
          </a:xfrm>
        </p:grpSpPr>
        <p:sp>
          <p:nvSpPr>
            <p:cNvPr id="423946" name="AutoShape 10"/>
            <p:cNvSpPr>
              <a:spLocks noChangeArrowheads="1"/>
            </p:cNvSpPr>
            <p:nvPr/>
          </p:nvSpPr>
          <p:spPr bwMode="auto">
            <a:xfrm>
              <a:off x="4944" y="1248"/>
              <a:ext cx="48" cy="528"/>
            </a:xfrm>
            <a:prstGeom prst="downArrow">
              <a:avLst>
                <a:gd name="adj1" fmla="val 50000"/>
                <a:gd name="adj2" fmla="val 275000"/>
              </a:avLst>
            </a:prstGeom>
            <a:solidFill>
              <a:srgbClr val="FF3399"/>
            </a:solidFill>
            <a:ln w="9525">
              <a:solidFill>
                <a:srgbClr val="FF3399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zh-CN" altLang="en-US"/>
            </a:p>
          </p:txBody>
        </p:sp>
        <p:sp>
          <p:nvSpPr>
            <p:cNvPr id="423947" name="Text Box 11"/>
            <p:cNvSpPr txBox="1">
              <a:spLocks noChangeArrowheads="1"/>
            </p:cNvSpPr>
            <p:nvPr/>
          </p:nvSpPr>
          <p:spPr bwMode="auto">
            <a:xfrm>
              <a:off x="5040" y="1344"/>
              <a:ext cx="720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3200" b="1">
                  <a:solidFill>
                    <a:srgbClr val="0000CC"/>
                  </a:solidFill>
                  <a:latin typeface="Times New Roman" pitchFamily="18" charset="0"/>
                  <a:ea typeface="楷体_GB2312" pitchFamily="49" charset="-122"/>
                </a:rPr>
                <a:t>变形</a:t>
              </a:r>
            </a:p>
          </p:txBody>
        </p:sp>
      </p:grpSp>
      <p:sp>
        <p:nvSpPr>
          <p:cNvPr id="423948" name="Line 12"/>
          <p:cNvSpPr>
            <a:spLocks noChangeShapeType="1"/>
          </p:cNvSpPr>
          <p:nvPr/>
        </p:nvSpPr>
        <p:spPr bwMode="auto">
          <a:xfrm>
            <a:off x="6443663" y="3500438"/>
            <a:ext cx="533400" cy="0"/>
          </a:xfrm>
          <a:prstGeom prst="line">
            <a:avLst/>
          </a:prstGeom>
          <a:noFill/>
          <a:ln w="38100">
            <a:solidFill>
              <a:srgbClr val="FF5050"/>
            </a:solidFill>
            <a:prstDash val="dash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423949" name="Group 13"/>
          <p:cNvGrpSpPr>
            <a:grpSpLocks/>
          </p:cNvGrpSpPr>
          <p:nvPr/>
        </p:nvGrpSpPr>
        <p:grpSpPr bwMode="auto">
          <a:xfrm>
            <a:off x="4356100" y="3933825"/>
            <a:ext cx="3124200" cy="2133600"/>
            <a:chOff x="3792" y="480"/>
            <a:chExt cx="1968" cy="1344"/>
          </a:xfrm>
        </p:grpSpPr>
        <p:grpSp>
          <p:nvGrpSpPr>
            <p:cNvPr id="423950" name="Group 14"/>
            <p:cNvGrpSpPr>
              <a:grpSpLocks/>
            </p:cNvGrpSpPr>
            <p:nvPr/>
          </p:nvGrpSpPr>
          <p:grpSpPr bwMode="auto">
            <a:xfrm>
              <a:off x="3792" y="480"/>
              <a:ext cx="1743" cy="1344"/>
              <a:chOff x="3744" y="768"/>
              <a:chExt cx="1743" cy="1344"/>
            </a:xfrm>
          </p:grpSpPr>
          <p:grpSp>
            <p:nvGrpSpPr>
              <p:cNvPr id="423951" name="Group 15"/>
              <p:cNvGrpSpPr>
                <a:grpSpLocks/>
              </p:cNvGrpSpPr>
              <p:nvPr/>
            </p:nvGrpSpPr>
            <p:grpSpPr bwMode="auto">
              <a:xfrm>
                <a:off x="3984" y="864"/>
                <a:ext cx="1248" cy="1008"/>
                <a:chOff x="3984" y="864"/>
                <a:chExt cx="1248" cy="1008"/>
              </a:xfrm>
            </p:grpSpPr>
            <p:sp>
              <p:nvSpPr>
                <p:cNvPr id="423952" name="Line 16"/>
                <p:cNvSpPr>
                  <a:spLocks noChangeShapeType="1"/>
                </p:cNvSpPr>
                <p:nvPr/>
              </p:nvSpPr>
              <p:spPr bwMode="auto">
                <a:xfrm>
                  <a:off x="3984" y="864"/>
                  <a:ext cx="0" cy="1008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triangle" w="med" len="med"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423953" name="Line 17"/>
                <p:cNvSpPr>
                  <a:spLocks noChangeShapeType="1"/>
                </p:cNvSpPr>
                <p:nvPr/>
              </p:nvSpPr>
              <p:spPr bwMode="auto">
                <a:xfrm>
                  <a:off x="3984" y="1872"/>
                  <a:ext cx="1248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423954" name="Text Box 18"/>
              <p:cNvSpPr txBox="1">
                <a:spLocks noChangeArrowheads="1"/>
              </p:cNvSpPr>
              <p:nvPr/>
            </p:nvSpPr>
            <p:spPr bwMode="auto">
              <a:xfrm>
                <a:off x="3840" y="1824"/>
                <a:ext cx="960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kumimoji="1" lang="zh-CN" altLang="en-US" b="1">
                    <a:latin typeface="Times New Roman" pitchFamily="18" charset="0"/>
                    <a:ea typeface="楷体_GB2312" pitchFamily="49" charset="-122"/>
                  </a:rPr>
                  <a:t>地面</a:t>
                </a:r>
              </a:p>
            </p:txBody>
          </p:sp>
          <p:graphicFrame>
            <p:nvGraphicFramePr>
              <p:cNvPr id="423955" name="Object 19"/>
              <p:cNvGraphicFramePr>
                <a:graphicFrameLocks noChangeAspect="1"/>
              </p:cNvGraphicFramePr>
              <p:nvPr/>
            </p:nvGraphicFramePr>
            <p:xfrm>
              <a:off x="5232" y="1776"/>
              <a:ext cx="255" cy="28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60492" name="公式" r:id="rId7" imgW="126720" imgH="139680" progId="Equation.3">
                      <p:embed/>
                    </p:oleObj>
                  </mc:Choice>
                  <mc:Fallback>
                    <p:oleObj name="公式" r:id="rId7" imgW="126720" imgH="139680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232" y="1776"/>
                            <a:ext cx="255" cy="284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423956" name="Object 20"/>
              <p:cNvGraphicFramePr>
                <a:graphicFrameLocks noChangeAspect="1"/>
              </p:cNvGraphicFramePr>
              <p:nvPr/>
            </p:nvGraphicFramePr>
            <p:xfrm>
              <a:off x="3744" y="768"/>
              <a:ext cx="249" cy="29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60493" name="公式" r:id="rId9" imgW="139680" imgH="164880" progId="Equation.3">
                      <p:embed/>
                    </p:oleObj>
                  </mc:Choice>
                  <mc:Fallback>
                    <p:oleObj name="公式" r:id="rId9" imgW="139680" imgH="164880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744" y="768"/>
                            <a:ext cx="249" cy="29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423957" name="Group 21"/>
            <p:cNvGrpSpPr>
              <a:grpSpLocks/>
            </p:cNvGrpSpPr>
            <p:nvPr/>
          </p:nvGrpSpPr>
          <p:grpSpPr bwMode="auto">
            <a:xfrm>
              <a:off x="4176" y="768"/>
              <a:ext cx="1396" cy="576"/>
              <a:chOff x="4176" y="960"/>
              <a:chExt cx="1396" cy="576"/>
            </a:xfrm>
          </p:grpSpPr>
          <p:grpSp>
            <p:nvGrpSpPr>
              <p:cNvPr id="423958" name="Group 22"/>
              <p:cNvGrpSpPr>
                <a:grpSpLocks/>
              </p:cNvGrpSpPr>
              <p:nvPr/>
            </p:nvGrpSpPr>
            <p:grpSpPr bwMode="auto">
              <a:xfrm>
                <a:off x="4176" y="1248"/>
                <a:ext cx="1056" cy="288"/>
                <a:chOff x="4128" y="1344"/>
                <a:chExt cx="1056" cy="288"/>
              </a:xfrm>
            </p:grpSpPr>
            <p:sp>
              <p:nvSpPr>
                <p:cNvPr id="423959" name="Rectangle 23"/>
                <p:cNvSpPr>
                  <a:spLocks noChangeArrowheads="1"/>
                </p:cNvSpPr>
                <p:nvPr/>
              </p:nvSpPr>
              <p:spPr bwMode="auto">
                <a:xfrm>
                  <a:off x="4176" y="1344"/>
                  <a:ext cx="1008" cy="288"/>
                </a:xfrm>
                <a:prstGeom prst="rect">
                  <a:avLst/>
                </a:prstGeom>
                <a:solidFill>
                  <a:schemeClr val="folHlink"/>
                </a:solidFill>
                <a:ln w="9525">
                  <a:solidFill>
                    <a:schemeClr val="hlink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423960" name="Text Box 24"/>
                <p:cNvSpPr txBox="1">
                  <a:spLocks noChangeArrowheads="1"/>
                </p:cNvSpPr>
                <p:nvPr/>
              </p:nvSpPr>
              <p:spPr bwMode="auto">
                <a:xfrm>
                  <a:off x="4128" y="1344"/>
                  <a:ext cx="720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:r>
                    <a:rPr kumimoji="1" lang="zh-CN" altLang="en-US" b="1">
                      <a:latin typeface="Times New Roman" pitchFamily="18" charset="0"/>
                      <a:ea typeface="楷体_GB2312" pitchFamily="49" charset="-122"/>
                    </a:rPr>
                    <a:t>火车</a:t>
                  </a:r>
                </a:p>
              </p:txBody>
            </p:sp>
          </p:grpSp>
          <p:sp>
            <p:nvSpPr>
              <p:cNvPr id="423961" name="Line 25"/>
              <p:cNvSpPr>
                <a:spLocks noChangeShapeType="1"/>
              </p:cNvSpPr>
              <p:nvPr/>
            </p:nvSpPr>
            <p:spPr bwMode="auto">
              <a:xfrm>
                <a:off x="5232" y="1392"/>
                <a:ext cx="288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aphicFrame>
            <p:nvGraphicFramePr>
              <p:cNvPr id="423962" name="Object 26"/>
              <p:cNvGraphicFramePr>
                <a:graphicFrameLocks noChangeAspect="1"/>
              </p:cNvGraphicFramePr>
              <p:nvPr/>
            </p:nvGraphicFramePr>
            <p:xfrm>
              <a:off x="5232" y="960"/>
              <a:ext cx="340" cy="38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60494" name="公式" r:id="rId11" imgW="164880" imgH="228600" progId="Equation.3">
                      <p:embed/>
                    </p:oleObj>
                  </mc:Choice>
                  <mc:Fallback>
                    <p:oleObj name="公式" r:id="rId11" imgW="164880" imgH="228600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232" y="960"/>
                            <a:ext cx="340" cy="384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423963" name="Group 27"/>
            <p:cNvGrpSpPr>
              <a:grpSpLocks/>
            </p:cNvGrpSpPr>
            <p:nvPr/>
          </p:nvGrpSpPr>
          <p:grpSpPr bwMode="auto">
            <a:xfrm>
              <a:off x="4224" y="480"/>
              <a:ext cx="1536" cy="1056"/>
              <a:chOff x="4224" y="672"/>
              <a:chExt cx="1536" cy="1056"/>
            </a:xfrm>
          </p:grpSpPr>
          <p:sp>
            <p:nvSpPr>
              <p:cNvPr id="423964" name="Line 28"/>
              <p:cNvSpPr>
                <a:spLocks noChangeShapeType="1"/>
              </p:cNvSpPr>
              <p:nvPr/>
            </p:nvSpPr>
            <p:spPr bwMode="auto">
              <a:xfrm>
                <a:off x="4224" y="912"/>
                <a:ext cx="0" cy="62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triangle" w="med" len="med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23965" name="Line 29"/>
              <p:cNvSpPr>
                <a:spLocks noChangeShapeType="1"/>
              </p:cNvSpPr>
              <p:nvPr/>
            </p:nvSpPr>
            <p:spPr bwMode="auto">
              <a:xfrm>
                <a:off x="4224" y="1536"/>
                <a:ext cx="1296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aphicFrame>
            <p:nvGraphicFramePr>
              <p:cNvPr id="423966" name="Object 30"/>
              <p:cNvGraphicFramePr>
                <a:graphicFrameLocks noChangeAspect="1"/>
              </p:cNvGraphicFramePr>
              <p:nvPr/>
            </p:nvGraphicFramePr>
            <p:xfrm>
              <a:off x="5447" y="1392"/>
              <a:ext cx="313" cy="33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60495" name="公式" r:id="rId13" imgW="164880" imgH="177480" progId="Equation.3">
                      <p:embed/>
                    </p:oleObj>
                  </mc:Choice>
                  <mc:Fallback>
                    <p:oleObj name="公式" r:id="rId13" imgW="164880" imgH="177480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447" y="1392"/>
                            <a:ext cx="313" cy="336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423967" name="Object 31"/>
              <p:cNvGraphicFramePr>
                <a:graphicFrameLocks noChangeAspect="1"/>
              </p:cNvGraphicFramePr>
              <p:nvPr/>
            </p:nvGraphicFramePr>
            <p:xfrm>
              <a:off x="4272" y="672"/>
              <a:ext cx="286" cy="35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60496" name="公式" r:id="rId15" imgW="164880" imgH="203040" progId="Equation.3">
                      <p:embed/>
                    </p:oleObj>
                  </mc:Choice>
                  <mc:Fallback>
                    <p:oleObj name="公式" r:id="rId15" imgW="164880" imgH="203040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272" y="672"/>
                            <a:ext cx="286" cy="35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423968" name="Group 32"/>
            <p:cNvGrpSpPr>
              <a:grpSpLocks/>
            </p:cNvGrpSpPr>
            <p:nvPr/>
          </p:nvGrpSpPr>
          <p:grpSpPr bwMode="auto">
            <a:xfrm>
              <a:off x="4608" y="1008"/>
              <a:ext cx="511" cy="344"/>
              <a:chOff x="2640" y="3120"/>
              <a:chExt cx="511" cy="344"/>
            </a:xfrm>
          </p:grpSpPr>
          <p:sp>
            <p:nvSpPr>
              <p:cNvPr id="423969" name="Line 33"/>
              <p:cNvSpPr>
                <a:spLocks noChangeShapeType="1"/>
              </p:cNvSpPr>
              <p:nvPr/>
            </p:nvSpPr>
            <p:spPr bwMode="auto">
              <a:xfrm flipV="1">
                <a:off x="2640" y="3264"/>
                <a:ext cx="240" cy="14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aphicFrame>
            <p:nvGraphicFramePr>
              <p:cNvPr id="423970" name="Object 34"/>
              <p:cNvGraphicFramePr>
                <a:graphicFrameLocks noChangeAspect="1"/>
              </p:cNvGraphicFramePr>
              <p:nvPr/>
            </p:nvGraphicFramePr>
            <p:xfrm>
              <a:off x="2832" y="3120"/>
              <a:ext cx="319" cy="34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60497" name="公式" r:id="rId17" imgW="164880" imgH="177480" progId="Equation.3">
                      <p:embed/>
                    </p:oleObj>
                  </mc:Choice>
                  <mc:Fallback>
                    <p:oleObj name="公式" r:id="rId17" imgW="164880" imgH="177480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832" y="3120"/>
                            <a:ext cx="319" cy="344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</p:spTree>
    <p:extLst>
      <p:ext uri="{BB962C8B-B14F-4D97-AF65-F5344CB8AC3E}">
        <p14:creationId xmlns:p14="http://schemas.microsoft.com/office/powerpoint/2010/main" val="2324883329"/>
      </p:ext>
    </p:extLst>
  </p:cSld>
  <p:clrMapOvr>
    <a:masterClrMapping/>
  </p:clrMapOvr>
  <p:transition spd="slow">
    <p:cover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9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239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2" dur="500"/>
                                        <p:tgtEl>
                                          <p:spTgt spid="4239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9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239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239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9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7" dur="500"/>
                                        <p:tgtEl>
                                          <p:spTgt spid="4239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4239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37" dur="500"/>
                                        <p:tgtEl>
                                          <p:spTgt spid="4239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9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42" dur="500"/>
                                        <p:tgtEl>
                                          <p:spTgt spid="4239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4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4239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3938" grpId="0" build="p" autoUpdateAnimBg="0"/>
      <p:bldP spid="423940" grpId="0" build="p" autoUpdateAnimBg="0"/>
      <p:bldP spid="423941" grpId="0" animBg="1"/>
      <p:bldP spid="423942" grpId="0" build="p" autoUpdateAnimBg="0"/>
      <p:bldP spid="423944" grpId="0" build="p" autoUpdateAnimBg="0"/>
      <p:bldP spid="42394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434" name="Rectangle 2"/>
          <p:cNvSpPr>
            <a:spLocks noChangeArrowheads="1"/>
          </p:cNvSpPr>
          <p:nvPr/>
        </p:nvSpPr>
        <p:spPr bwMode="auto">
          <a:xfrm>
            <a:off x="2457561" y="476672"/>
            <a:ext cx="5354799" cy="584775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kumimoji="1" lang="en-US" altLang="zh-CN" sz="32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</a:rPr>
              <a:t>§2-1  </a:t>
            </a:r>
            <a:r>
              <a:rPr kumimoji="1" lang="zh-CN" altLang="en-US" sz="32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</a:rPr>
              <a:t>动量 动量守恒定律 </a:t>
            </a: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250825" y="1989138"/>
            <a:ext cx="8353425" cy="3168054"/>
            <a:chOff x="158" y="1298"/>
            <a:chExt cx="5262" cy="2174"/>
          </a:xfrm>
        </p:grpSpPr>
        <p:sp>
          <p:nvSpPr>
            <p:cNvPr id="77830" name="Text Box 4"/>
            <p:cNvSpPr txBox="1">
              <a:spLocks noChangeArrowheads="1"/>
            </p:cNvSpPr>
            <p:nvPr/>
          </p:nvSpPr>
          <p:spPr bwMode="auto">
            <a:xfrm>
              <a:off x="158" y="1298"/>
              <a:ext cx="5262" cy="3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7150" cmpd="thickThin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1pPr>
              <a:lvl2pPr marL="742950" indent="-28575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2pPr>
              <a:lvl3pPr marL="11430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3pPr>
              <a:lvl4pPr marL="16002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4pPr>
              <a:lvl5pPr marL="20574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en-US" dirty="0"/>
                <a:t>危</a:t>
              </a:r>
              <a:r>
                <a:rPr kumimoji="1" lang="zh-CN" altLang="en-US" dirty="0"/>
                <a:t>急中</a:t>
              </a:r>
              <a:r>
                <a:rPr kumimoji="1" lang="en-US" altLang="zh-CN" dirty="0"/>
                <a:t>, </a:t>
              </a:r>
              <a:r>
                <a:rPr kumimoji="1" lang="zh-CN" altLang="en-US" dirty="0"/>
                <a:t>此位先生为什么挡住小孩</a:t>
              </a:r>
              <a:r>
                <a:rPr kumimoji="1" lang="en-US" altLang="zh-CN" dirty="0"/>
                <a:t>, </a:t>
              </a:r>
              <a:r>
                <a:rPr kumimoji="1" lang="zh-CN" altLang="en-US" dirty="0"/>
                <a:t>而不去挡汽车</a:t>
              </a:r>
              <a:r>
                <a:rPr kumimoji="1" lang="en-US" altLang="zh-CN" dirty="0"/>
                <a:t>?</a:t>
              </a:r>
            </a:p>
          </p:txBody>
        </p:sp>
        <p:pic>
          <p:nvPicPr>
            <p:cNvPr id="77831" name="Picture 5" descr="TN00332_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-192047">
              <a:off x="3107" y="1570"/>
              <a:ext cx="2132" cy="10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77832" name="Group 6"/>
            <p:cNvGrpSpPr>
              <a:grpSpLocks/>
            </p:cNvGrpSpPr>
            <p:nvPr/>
          </p:nvGrpSpPr>
          <p:grpSpPr bwMode="auto">
            <a:xfrm>
              <a:off x="612" y="2341"/>
              <a:ext cx="1316" cy="1131"/>
              <a:chOff x="624" y="1920"/>
              <a:chExt cx="2238" cy="1993"/>
            </a:xfrm>
          </p:grpSpPr>
          <p:grpSp>
            <p:nvGrpSpPr>
              <p:cNvPr id="77833" name="Group 7"/>
              <p:cNvGrpSpPr>
                <a:grpSpLocks/>
              </p:cNvGrpSpPr>
              <p:nvPr/>
            </p:nvGrpSpPr>
            <p:grpSpPr bwMode="auto">
              <a:xfrm>
                <a:off x="624" y="1920"/>
                <a:ext cx="1482" cy="1830"/>
                <a:chOff x="288" y="1600"/>
                <a:chExt cx="1818" cy="2150"/>
              </a:xfrm>
            </p:grpSpPr>
            <p:sp>
              <p:nvSpPr>
                <p:cNvPr id="77835" name="Freeform 8"/>
                <p:cNvSpPr>
                  <a:spLocks/>
                </p:cNvSpPr>
                <p:nvPr/>
              </p:nvSpPr>
              <p:spPr bwMode="auto">
                <a:xfrm>
                  <a:off x="1916" y="2931"/>
                  <a:ext cx="92" cy="82"/>
                </a:xfrm>
                <a:custGeom>
                  <a:avLst/>
                  <a:gdLst>
                    <a:gd name="T0" fmla="*/ 128 w 185"/>
                    <a:gd name="T1" fmla="*/ 115 h 166"/>
                    <a:gd name="T2" fmla="*/ 133 w 185"/>
                    <a:gd name="T3" fmla="*/ 149 h 166"/>
                    <a:gd name="T4" fmla="*/ 169 w 185"/>
                    <a:gd name="T5" fmla="*/ 166 h 166"/>
                    <a:gd name="T6" fmla="*/ 179 w 185"/>
                    <a:gd name="T7" fmla="*/ 162 h 166"/>
                    <a:gd name="T8" fmla="*/ 185 w 185"/>
                    <a:gd name="T9" fmla="*/ 132 h 166"/>
                    <a:gd name="T10" fmla="*/ 169 w 185"/>
                    <a:gd name="T11" fmla="*/ 90 h 166"/>
                    <a:gd name="T12" fmla="*/ 133 w 185"/>
                    <a:gd name="T13" fmla="*/ 25 h 166"/>
                    <a:gd name="T14" fmla="*/ 57 w 185"/>
                    <a:gd name="T15" fmla="*/ 0 h 166"/>
                    <a:gd name="T16" fmla="*/ 4 w 185"/>
                    <a:gd name="T17" fmla="*/ 33 h 166"/>
                    <a:gd name="T18" fmla="*/ 0 w 185"/>
                    <a:gd name="T19" fmla="*/ 63 h 166"/>
                    <a:gd name="T20" fmla="*/ 33 w 185"/>
                    <a:gd name="T21" fmla="*/ 82 h 166"/>
                    <a:gd name="T22" fmla="*/ 55 w 185"/>
                    <a:gd name="T23" fmla="*/ 77 h 166"/>
                    <a:gd name="T24" fmla="*/ 86 w 185"/>
                    <a:gd name="T25" fmla="*/ 61 h 166"/>
                    <a:gd name="T26" fmla="*/ 118 w 185"/>
                    <a:gd name="T27" fmla="*/ 75 h 166"/>
                    <a:gd name="T28" fmla="*/ 128 w 185"/>
                    <a:gd name="T29" fmla="*/ 115 h 166"/>
                    <a:gd name="T30" fmla="*/ 128 w 185"/>
                    <a:gd name="T31" fmla="*/ 115 h 16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w 185"/>
                    <a:gd name="T49" fmla="*/ 0 h 166"/>
                    <a:gd name="T50" fmla="*/ 185 w 185"/>
                    <a:gd name="T51" fmla="*/ 166 h 166"/>
                  </a:gdLst>
                  <a:ahLst/>
                  <a:cxnLst>
                    <a:cxn ang="T32">
                      <a:pos x="T0" y="T1"/>
                    </a:cxn>
                    <a:cxn ang="T33">
                      <a:pos x="T2" y="T3"/>
                    </a:cxn>
                    <a:cxn ang="T34">
                      <a:pos x="T4" y="T5"/>
                    </a:cxn>
                    <a:cxn ang="T35">
                      <a:pos x="T6" y="T7"/>
                    </a:cxn>
                    <a:cxn ang="T36">
                      <a:pos x="T8" y="T9"/>
                    </a:cxn>
                    <a:cxn ang="T37">
                      <a:pos x="T10" y="T11"/>
                    </a:cxn>
                    <a:cxn ang="T38">
                      <a:pos x="T12" y="T13"/>
                    </a:cxn>
                    <a:cxn ang="T39">
                      <a:pos x="T14" y="T15"/>
                    </a:cxn>
                    <a:cxn ang="T40">
                      <a:pos x="T16" y="T17"/>
                    </a:cxn>
                    <a:cxn ang="T41">
                      <a:pos x="T18" y="T19"/>
                    </a:cxn>
                    <a:cxn ang="T42">
                      <a:pos x="T20" y="T21"/>
                    </a:cxn>
                    <a:cxn ang="T43">
                      <a:pos x="T22" y="T23"/>
                    </a:cxn>
                    <a:cxn ang="T44">
                      <a:pos x="T24" y="T25"/>
                    </a:cxn>
                    <a:cxn ang="T45">
                      <a:pos x="T26" y="T27"/>
                    </a:cxn>
                    <a:cxn ang="T46">
                      <a:pos x="T28" y="T29"/>
                    </a:cxn>
                    <a:cxn ang="T47">
                      <a:pos x="T30" y="T31"/>
                    </a:cxn>
                  </a:cxnLst>
                  <a:rect l="T48" t="T49" r="T50" b="T51"/>
                  <a:pathLst>
                    <a:path w="185" h="166">
                      <a:moveTo>
                        <a:pt x="128" y="115"/>
                      </a:moveTo>
                      <a:lnTo>
                        <a:pt x="133" y="149"/>
                      </a:lnTo>
                      <a:lnTo>
                        <a:pt x="169" y="166"/>
                      </a:lnTo>
                      <a:lnTo>
                        <a:pt x="179" y="162"/>
                      </a:lnTo>
                      <a:lnTo>
                        <a:pt x="185" y="132"/>
                      </a:lnTo>
                      <a:lnTo>
                        <a:pt x="169" y="90"/>
                      </a:lnTo>
                      <a:lnTo>
                        <a:pt x="133" y="25"/>
                      </a:lnTo>
                      <a:lnTo>
                        <a:pt x="57" y="0"/>
                      </a:lnTo>
                      <a:lnTo>
                        <a:pt x="4" y="33"/>
                      </a:lnTo>
                      <a:lnTo>
                        <a:pt x="0" y="63"/>
                      </a:lnTo>
                      <a:lnTo>
                        <a:pt x="33" y="82"/>
                      </a:lnTo>
                      <a:lnTo>
                        <a:pt x="55" y="77"/>
                      </a:lnTo>
                      <a:lnTo>
                        <a:pt x="86" y="61"/>
                      </a:lnTo>
                      <a:lnTo>
                        <a:pt x="118" y="75"/>
                      </a:lnTo>
                      <a:lnTo>
                        <a:pt x="128" y="115"/>
                      </a:lnTo>
                      <a:close/>
                    </a:path>
                  </a:pathLst>
                </a:custGeom>
                <a:solidFill>
                  <a:srgbClr val="7F7F7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1pPr>
                  <a:lvl2pPr marL="742950" indent="-28575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2pPr>
                  <a:lvl3pPr marL="11430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3pPr>
                  <a:lvl4pPr marL="16002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4pPr>
                  <a:lvl5pPr marL="20574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77836" name="Freeform 9"/>
                <p:cNvSpPr>
                  <a:spLocks/>
                </p:cNvSpPr>
                <p:nvPr/>
              </p:nvSpPr>
              <p:spPr bwMode="auto">
                <a:xfrm>
                  <a:off x="1783" y="3416"/>
                  <a:ext cx="108" cy="106"/>
                </a:xfrm>
                <a:custGeom>
                  <a:avLst/>
                  <a:gdLst>
                    <a:gd name="T0" fmla="*/ 0 w 217"/>
                    <a:gd name="T1" fmla="*/ 51 h 211"/>
                    <a:gd name="T2" fmla="*/ 65 w 217"/>
                    <a:gd name="T3" fmla="*/ 0 h 211"/>
                    <a:gd name="T4" fmla="*/ 184 w 217"/>
                    <a:gd name="T5" fmla="*/ 5 h 211"/>
                    <a:gd name="T6" fmla="*/ 209 w 217"/>
                    <a:gd name="T7" fmla="*/ 25 h 211"/>
                    <a:gd name="T8" fmla="*/ 215 w 217"/>
                    <a:gd name="T9" fmla="*/ 74 h 211"/>
                    <a:gd name="T10" fmla="*/ 217 w 217"/>
                    <a:gd name="T11" fmla="*/ 118 h 211"/>
                    <a:gd name="T12" fmla="*/ 217 w 217"/>
                    <a:gd name="T13" fmla="*/ 150 h 211"/>
                    <a:gd name="T14" fmla="*/ 217 w 217"/>
                    <a:gd name="T15" fmla="*/ 167 h 211"/>
                    <a:gd name="T16" fmla="*/ 211 w 217"/>
                    <a:gd name="T17" fmla="*/ 211 h 211"/>
                    <a:gd name="T18" fmla="*/ 108 w 217"/>
                    <a:gd name="T19" fmla="*/ 188 h 211"/>
                    <a:gd name="T20" fmla="*/ 23 w 217"/>
                    <a:gd name="T21" fmla="*/ 163 h 211"/>
                    <a:gd name="T22" fmla="*/ 0 w 217"/>
                    <a:gd name="T23" fmla="*/ 51 h 211"/>
                    <a:gd name="T24" fmla="*/ 0 w 217"/>
                    <a:gd name="T25" fmla="*/ 51 h 211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w 217"/>
                    <a:gd name="T40" fmla="*/ 0 h 211"/>
                    <a:gd name="T41" fmla="*/ 217 w 217"/>
                    <a:gd name="T42" fmla="*/ 211 h 211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T39" t="T40" r="T41" b="T42"/>
                  <a:pathLst>
                    <a:path w="217" h="211">
                      <a:moveTo>
                        <a:pt x="0" y="51"/>
                      </a:moveTo>
                      <a:lnTo>
                        <a:pt x="65" y="0"/>
                      </a:lnTo>
                      <a:lnTo>
                        <a:pt x="184" y="5"/>
                      </a:lnTo>
                      <a:lnTo>
                        <a:pt x="209" y="25"/>
                      </a:lnTo>
                      <a:lnTo>
                        <a:pt x="215" y="74"/>
                      </a:lnTo>
                      <a:lnTo>
                        <a:pt x="217" y="118"/>
                      </a:lnTo>
                      <a:lnTo>
                        <a:pt x="217" y="150"/>
                      </a:lnTo>
                      <a:lnTo>
                        <a:pt x="217" y="167"/>
                      </a:lnTo>
                      <a:lnTo>
                        <a:pt x="211" y="211"/>
                      </a:lnTo>
                      <a:lnTo>
                        <a:pt x="108" y="188"/>
                      </a:lnTo>
                      <a:lnTo>
                        <a:pt x="23" y="163"/>
                      </a:lnTo>
                      <a:lnTo>
                        <a:pt x="0" y="51"/>
                      </a:lnTo>
                      <a:close/>
                    </a:path>
                  </a:pathLst>
                </a:custGeom>
                <a:solidFill>
                  <a:srgbClr val="8A998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1pPr>
                  <a:lvl2pPr marL="742950" indent="-28575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2pPr>
                  <a:lvl3pPr marL="11430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3pPr>
                  <a:lvl4pPr marL="16002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4pPr>
                  <a:lvl5pPr marL="20574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77837" name="Freeform 10"/>
                <p:cNvSpPr>
                  <a:spLocks/>
                </p:cNvSpPr>
                <p:nvPr/>
              </p:nvSpPr>
              <p:spPr bwMode="auto">
                <a:xfrm>
                  <a:off x="1805" y="3434"/>
                  <a:ext cx="84" cy="82"/>
                </a:xfrm>
                <a:custGeom>
                  <a:avLst/>
                  <a:gdLst>
                    <a:gd name="T0" fmla="*/ 0 w 167"/>
                    <a:gd name="T1" fmla="*/ 8 h 163"/>
                    <a:gd name="T2" fmla="*/ 68 w 167"/>
                    <a:gd name="T3" fmla="*/ 0 h 163"/>
                    <a:gd name="T4" fmla="*/ 129 w 167"/>
                    <a:gd name="T5" fmla="*/ 8 h 163"/>
                    <a:gd name="T6" fmla="*/ 53 w 167"/>
                    <a:gd name="T7" fmla="*/ 28 h 163"/>
                    <a:gd name="T8" fmla="*/ 47 w 167"/>
                    <a:gd name="T9" fmla="*/ 82 h 163"/>
                    <a:gd name="T10" fmla="*/ 118 w 167"/>
                    <a:gd name="T11" fmla="*/ 91 h 163"/>
                    <a:gd name="T12" fmla="*/ 150 w 167"/>
                    <a:gd name="T13" fmla="*/ 28 h 163"/>
                    <a:gd name="T14" fmla="*/ 167 w 167"/>
                    <a:gd name="T15" fmla="*/ 163 h 163"/>
                    <a:gd name="T16" fmla="*/ 91 w 167"/>
                    <a:gd name="T17" fmla="*/ 158 h 163"/>
                    <a:gd name="T18" fmla="*/ 5 w 167"/>
                    <a:gd name="T19" fmla="*/ 137 h 163"/>
                    <a:gd name="T20" fmla="*/ 0 w 167"/>
                    <a:gd name="T21" fmla="*/ 8 h 163"/>
                    <a:gd name="T22" fmla="*/ 0 w 167"/>
                    <a:gd name="T23" fmla="*/ 8 h 163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w 167"/>
                    <a:gd name="T37" fmla="*/ 0 h 163"/>
                    <a:gd name="T38" fmla="*/ 167 w 167"/>
                    <a:gd name="T39" fmla="*/ 163 h 163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T36" t="T37" r="T38" b="T39"/>
                  <a:pathLst>
                    <a:path w="167" h="163">
                      <a:moveTo>
                        <a:pt x="0" y="8"/>
                      </a:moveTo>
                      <a:lnTo>
                        <a:pt x="68" y="0"/>
                      </a:lnTo>
                      <a:lnTo>
                        <a:pt x="129" y="8"/>
                      </a:lnTo>
                      <a:lnTo>
                        <a:pt x="53" y="28"/>
                      </a:lnTo>
                      <a:lnTo>
                        <a:pt x="47" y="82"/>
                      </a:lnTo>
                      <a:lnTo>
                        <a:pt x="118" y="91"/>
                      </a:lnTo>
                      <a:lnTo>
                        <a:pt x="150" y="28"/>
                      </a:lnTo>
                      <a:lnTo>
                        <a:pt x="167" y="163"/>
                      </a:lnTo>
                      <a:lnTo>
                        <a:pt x="91" y="158"/>
                      </a:lnTo>
                      <a:lnTo>
                        <a:pt x="5" y="137"/>
                      </a:lnTo>
                      <a:lnTo>
                        <a:pt x="0" y="8"/>
                      </a:lnTo>
                      <a:close/>
                    </a:path>
                  </a:pathLst>
                </a:custGeom>
                <a:solidFill>
                  <a:srgbClr val="5C665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1pPr>
                  <a:lvl2pPr marL="742950" indent="-28575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2pPr>
                  <a:lvl3pPr marL="11430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3pPr>
                  <a:lvl4pPr marL="16002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4pPr>
                  <a:lvl5pPr marL="20574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77838" name="Freeform 11"/>
                <p:cNvSpPr>
                  <a:spLocks/>
                </p:cNvSpPr>
                <p:nvPr/>
              </p:nvSpPr>
              <p:spPr bwMode="auto">
                <a:xfrm>
                  <a:off x="1836" y="3513"/>
                  <a:ext cx="225" cy="151"/>
                </a:xfrm>
                <a:custGeom>
                  <a:avLst/>
                  <a:gdLst>
                    <a:gd name="T0" fmla="*/ 36 w 450"/>
                    <a:gd name="T1" fmla="*/ 0 h 300"/>
                    <a:gd name="T2" fmla="*/ 93 w 450"/>
                    <a:gd name="T3" fmla="*/ 17 h 300"/>
                    <a:gd name="T4" fmla="*/ 231 w 450"/>
                    <a:gd name="T5" fmla="*/ 129 h 300"/>
                    <a:gd name="T6" fmla="*/ 372 w 450"/>
                    <a:gd name="T7" fmla="*/ 171 h 300"/>
                    <a:gd name="T8" fmla="*/ 412 w 450"/>
                    <a:gd name="T9" fmla="*/ 197 h 300"/>
                    <a:gd name="T10" fmla="*/ 450 w 450"/>
                    <a:gd name="T11" fmla="*/ 256 h 300"/>
                    <a:gd name="T12" fmla="*/ 435 w 450"/>
                    <a:gd name="T13" fmla="*/ 300 h 300"/>
                    <a:gd name="T14" fmla="*/ 289 w 450"/>
                    <a:gd name="T15" fmla="*/ 300 h 300"/>
                    <a:gd name="T16" fmla="*/ 114 w 450"/>
                    <a:gd name="T17" fmla="*/ 157 h 300"/>
                    <a:gd name="T18" fmla="*/ 0 w 450"/>
                    <a:gd name="T19" fmla="*/ 13 h 300"/>
                    <a:gd name="T20" fmla="*/ 36 w 450"/>
                    <a:gd name="T21" fmla="*/ 0 h 300"/>
                    <a:gd name="T22" fmla="*/ 36 w 450"/>
                    <a:gd name="T23" fmla="*/ 0 h 300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w 450"/>
                    <a:gd name="T37" fmla="*/ 0 h 300"/>
                    <a:gd name="T38" fmla="*/ 450 w 450"/>
                    <a:gd name="T39" fmla="*/ 300 h 300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T36" t="T37" r="T38" b="T39"/>
                  <a:pathLst>
                    <a:path w="450" h="300">
                      <a:moveTo>
                        <a:pt x="36" y="0"/>
                      </a:moveTo>
                      <a:lnTo>
                        <a:pt x="93" y="17"/>
                      </a:lnTo>
                      <a:lnTo>
                        <a:pt x="231" y="129"/>
                      </a:lnTo>
                      <a:lnTo>
                        <a:pt x="372" y="171"/>
                      </a:lnTo>
                      <a:lnTo>
                        <a:pt x="412" y="197"/>
                      </a:lnTo>
                      <a:lnTo>
                        <a:pt x="450" y="256"/>
                      </a:lnTo>
                      <a:lnTo>
                        <a:pt x="435" y="300"/>
                      </a:lnTo>
                      <a:lnTo>
                        <a:pt x="289" y="300"/>
                      </a:lnTo>
                      <a:lnTo>
                        <a:pt x="114" y="157"/>
                      </a:lnTo>
                      <a:lnTo>
                        <a:pt x="0" y="13"/>
                      </a:lnTo>
                      <a:lnTo>
                        <a:pt x="36" y="0"/>
                      </a:lnTo>
                      <a:close/>
                    </a:path>
                  </a:pathLst>
                </a:custGeom>
                <a:solidFill>
                  <a:srgbClr val="8A998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1pPr>
                  <a:lvl2pPr marL="742950" indent="-28575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2pPr>
                  <a:lvl3pPr marL="11430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3pPr>
                  <a:lvl4pPr marL="16002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4pPr>
                  <a:lvl5pPr marL="20574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77839" name="Freeform 12"/>
                <p:cNvSpPr>
                  <a:spLocks/>
                </p:cNvSpPr>
                <p:nvPr/>
              </p:nvSpPr>
              <p:spPr bwMode="auto">
                <a:xfrm>
                  <a:off x="1647" y="3444"/>
                  <a:ext cx="416" cy="245"/>
                </a:xfrm>
                <a:custGeom>
                  <a:avLst/>
                  <a:gdLst>
                    <a:gd name="T0" fmla="*/ 29 w 833"/>
                    <a:gd name="T1" fmla="*/ 131 h 490"/>
                    <a:gd name="T2" fmla="*/ 72 w 833"/>
                    <a:gd name="T3" fmla="*/ 142 h 490"/>
                    <a:gd name="T4" fmla="*/ 109 w 833"/>
                    <a:gd name="T5" fmla="*/ 152 h 490"/>
                    <a:gd name="T6" fmla="*/ 255 w 833"/>
                    <a:gd name="T7" fmla="*/ 80 h 490"/>
                    <a:gd name="T8" fmla="*/ 308 w 833"/>
                    <a:gd name="T9" fmla="*/ 0 h 490"/>
                    <a:gd name="T10" fmla="*/ 310 w 833"/>
                    <a:gd name="T11" fmla="*/ 104 h 490"/>
                    <a:gd name="T12" fmla="*/ 426 w 833"/>
                    <a:gd name="T13" fmla="*/ 139 h 490"/>
                    <a:gd name="T14" fmla="*/ 472 w 833"/>
                    <a:gd name="T15" fmla="*/ 171 h 490"/>
                    <a:gd name="T16" fmla="*/ 437 w 833"/>
                    <a:gd name="T17" fmla="*/ 200 h 490"/>
                    <a:gd name="T18" fmla="*/ 456 w 833"/>
                    <a:gd name="T19" fmla="*/ 238 h 490"/>
                    <a:gd name="T20" fmla="*/ 517 w 833"/>
                    <a:gd name="T21" fmla="*/ 226 h 490"/>
                    <a:gd name="T22" fmla="*/ 493 w 833"/>
                    <a:gd name="T23" fmla="*/ 264 h 490"/>
                    <a:gd name="T24" fmla="*/ 523 w 833"/>
                    <a:gd name="T25" fmla="*/ 287 h 490"/>
                    <a:gd name="T26" fmla="*/ 599 w 833"/>
                    <a:gd name="T27" fmla="*/ 310 h 490"/>
                    <a:gd name="T28" fmla="*/ 707 w 833"/>
                    <a:gd name="T29" fmla="*/ 323 h 490"/>
                    <a:gd name="T30" fmla="*/ 616 w 833"/>
                    <a:gd name="T31" fmla="*/ 344 h 490"/>
                    <a:gd name="T32" fmla="*/ 713 w 833"/>
                    <a:gd name="T33" fmla="*/ 355 h 490"/>
                    <a:gd name="T34" fmla="*/ 696 w 833"/>
                    <a:gd name="T35" fmla="*/ 386 h 490"/>
                    <a:gd name="T36" fmla="*/ 709 w 833"/>
                    <a:gd name="T37" fmla="*/ 410 h 490"/>
                    <a:gd name="T38" fmla="*/ 822 w 833"/>
                    <a:gd name="T39" fmla="*/ 422 h 490"/>
                    <a:gd name="T40" fmla="*/ 833 w 833"/>
                    <a:gd name="T41" fmla="*/ 458 h 490"/>
                    <a:gd name="T42" fmla="*/ 797 w 833"/>
                    <a:gd name="T43" fmla="*/ 475 h 490"/>
                    <a:gd name="T44" fmla="*/ 458 w 833"/>
                    <a:gd name="T45" fmla="*/ 490 h 490"/>
                    <a:gd name="T46" fmla="*/ 316 w 833"/>
                    <a:gd name="T47" fmla="*/ 441 h 490"/>
                    <a:gd name="T48" fmla="*/ 133 w 833"/>
                    <a:gd name="T49" fmla="*/ 382 h 490"/>
                    <a:gd name="T50" fmla="*/ 44 w 833"/>
                    <a:gd name="T51" fmla="*/ 289 h 490"/>
                    <a:gd name="T52" fmla="*/ 0 w 833"/>
                    <a:gd name="T53" fmla="*/ 203 h 490"/>
                    <a:gd name="T54" fmla="*/ 29 w 833"/>
                    <a:gd name="T55" fmla="*/ 131 h 490"/>
                    <a:gd name="T56" fmla="*/ 29 w 833"/>
                    <a:gd name="T57" fmla="*/ 131 h 490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w 833"/>
                    <a:gd name="T88" fmla="*/ 0 h 490"/>
                    <a:gd name="T89" fmla="*/ 833 w 833"/>
                    <a:gd name="T90" fmla="*/ 490 h 490"/>
                  </a:gdLst>
                  <a:ahLst/>
                  <a:cxnLst>
                    <a:cxn ang="T58">
                      <a:pos x="T0" y="T1"/>
                    </a:cxn>
                    <a:cxn ang="T59">
                      <a:pos x="T2" y="T3"/>
                    </a:cxn>
                    <a:cxn ang="T60">
                      <a:pos x="T4" y="T5"/>
                    </a:cxn>
                    <a:cxn ang="T61">
                      <a:pos x="T6" y="T7"/>
                    </a:cxn>
                    <a:cxn ang="T62">
                      <a:pos x="T8" y="T9"/>
                    </a:cxn>
                    <a:cxn ang="T63">
                      <a:pos x="T10" y="T11"/>
                    </a:cxn>
                    <a:cxn ang="T64">
                      <a:pos x="T12" y="T13"/>
                    </a:cxn>
                    <a:cxn ang="T65">
                      <a:pos x="T14" y="T15"/>
                    </a:cxn>
                    <a:cxn ang="T66">
                      <a:pos x="T16" y="T17"/>
                    </a:cxn>
                    <a:cxn ang="T67">
                      <a:pos x="T18" y="T19"/>
                    </a:cxn>
                    <a:cxn ang="T68">
                      <a:pos x="T20" y="T21"/>
                    </a:cxn>
                    <a:cxn ang="T69">
                      <a:pos x="T22" y="T23"/>
                    </a:cxn>
                    <a:cxn ang="T70">
                      <a:pos x="T24" y="T25"/>
                    </a:cxn>
                    <a:cxn ang="T71">
                      <a:pos x="T26" y="T27"/>
                    </a:cxn>
                    <a:cxn ang="T72">
                      <a:pos x="T28" y="T29"/>
                    </a:cxn>
                    <a:cxn ang="T73">
                      <a:pos x="T30" y="T31"/>
                    </a:cxn>
                    <a:cxn ang="T74">
                      <a:pos x="T32" y="T33"/>
                    </a:cxn>
                    <a:cxn ang="T75">
                      <a:pos x="T34" y="T35"/>
                    </a:cxn>
                    <a:cxn ang="T76">
                      <a:pos x="T36" y="T37"/>
                    </a:cxn>
                    <a:cxn ang="T77">
                      <a:pos x="T38" y="T39"/>
                    </a:cxn>
                    <a:cxn ang="T78">
                      <a:pos x="T40" y="T41"/>
                    </a:cxn>
                    <a:cxn ang="T79">
                      <a:pos x="T42" y="T43"/>
                    </a:cxn>
                    <a:cxn ang="T80">
                      <a:pos x="T44" y="T45"/>
                    </a:cxn>
                    <a:cxn ang="T81">
                      <a:pos x="T46" y="T47"/>
                    </a:cxn>
                    <a:cxn ang="T82">
                      <a:pos x="T48" y="T49"/>
                    </a:cxn>
                    <a:cxn ang="T83">
                      <a:pos x="T50" y="T51"/>
                    </a:cxn>
                    <a:cxn ang="T84">
                      <a:pos x="T52" y="T53"/>
                    </a:cxn>
                    <a:cxn ang="T85">
                      <a:pos x="T54" y="T55"/>
                    </a:cxn>
                    <a:cxn ang="T86">
                      <a:pos x="T56" y="T57"/>
                    </a:cxn>
                  </a:cxnLst>
                  <a:rect l="T87" t="T88" r="T89" b="T90"/>
                  <a:pathLst>
                    <a:path w="833" h="490">
                      <a:moveTo>
                        <a:pt x="29" y="131"/>
                      </a:moveTo>
                      <a:lnTo>
                        <a:pt x="72" y="142"/>
                      </a:lnTo>
                      <a:lnTo>
                        <a:pt x="109" y="152"/>
                      </a:lnTo>
                      <a:lnTo>
                        <a:pt x="255" y="80"/>
                      </a:lnTo>
                      <a:lnTo>
                        <a:pt x="308" y="0"/>
                      </a:lnTo>
                      <a:lnTo>
                        <a:pt x="310" y="104"/>
                      </a:lnTo>
                      <a:lnTo>
                        <a:pt x="426" y="139"/>
                      </a:lnTo>
                      <a:lnTo>
                        <a:pt x="472" y="171"/>
                      </a:lnTo>
                      <a:lnTo>
                        <a:pt x="437" y="200"/>
                      </a:lnTo>
                      <a:lnTo>
                        <a:pt x="456" y="238"/>
                      </a:lnTo>
                      <a:lnTo>
                        <a:pt x="517" y="226"/>
                      </a:lnTo>
                      <a:lnTo>
                        <a:pt x="493" y="264"/>
                      </a:lnTo>
                      <a:lnTo>
                        <a:pt x="523" y="287"/>
                      </a:lnTo>
                      <a:lnTo>
                        <a:pt x="599" y="310"/>
                      </a:lnTo>
                      <a:lnTo>
                        <a:pt x="707" y="323"/>
                      </a:lnTo>
                      <a:lnTo>
                        <a:pt x="616" y="344"/>
                      </a:lnTo>
                      <a:lnTo>
                        <a:pt x="713" y="355"/>
                      </a:lnTo>
                      <a:lnTo>
                        <a:pt x="696" y="386"/>
                      </a:lnTo>
                      <a:lnTo>
                        <a:pt x="709" y="410"/>
                      </a:lnTo>
                      <a:lnTo>
                        <a:pt x="822" y="422"/>
                      </a:lnTo>
                      <a:lnTo>
                        <a:pt x="833" y="458"/>
                      </a:lnTo>
                      <a:lnTo>
                        <a:pt x="797" y="475"/>
                      </a:lnTo>
                      <a:lnTo>
                        <a:pt x="458" y="490"/>
                      </a:lnTo>
                      <a:lnTo>
                        <a:pt x="316" y="441"/>
                      </a:lnTo>
                      <a:lnTo>
                        <a:pt x="133" y="382"/>
                      </a:lnTo>
                      <a:lnTo>
                        <a:pt x="44" y="289"/>
                      </a:lnTo>
                      <a:lnTo>
                        <a:pt x="0" y="203"/>
                      </a:lnTo>
                      <a:lnTo>
                        <a:pt x="29" y="131"/>
                      </a:lnTo>
                      <a:close/>
                    </a:path>
                  </a:pathLst>
                </a:custGeom>
                <a:solidFill>
                  <a:srgbClr val="5C665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1pPr>
                  <a:lvl2pPr marL="742950" indent="-28575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2pPr>
                  <a:lvl3pPr marL="11430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3pPr>
                  <a:lvl4pPr marL="16002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4pPr>
                  <a:lvl5pPr marL="20574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77840" name="Freeform 13"/>
                <p:cNvSpPr>
                  <a:spLocks/>
                </p:cNvSpPr>
                <p:nvPr/>
              </p:nvSpPr>
              <p:spPr bwMode="auto">
                <a:xfrm>
                  <a:off x="1649" y="3433"/>
                  <a:ext cx="127" cy="88"/>
                </a:xfrm>
                <a:custGeom>
                  <a:avLst/>
                  <a:gdLst>
                    <a:gd name="T0" fmla="*/ 23 w 253"/>
                    <a:gd name="T1" fmla="*/ 156 h 177"/>
                    <a:gd name="T2" fmla="*/ 87 w 253"/>
                    <a:gd name="T3" fmla="*/ 177 h 177"/>
                    <a:gd name="T4" fmla="*/ 154 w 253"/>
                    <a:gd name="T5" fmla="*/ 162 h 177"/>
                    <a:gd name="T6" fmla="*/ 253 w 253"/>
                    <a:gd name="T7" fmla="*/ 101 h 177"/>
                    <a:gd name="T8" fmla="*/ 251 w 253"/>
                    <a:gd name="T9" fmla="*/ 27 h 177"/>
                    <a:gd name="T10" fmla="*/ 141 w 253"/>
                    <a:gd name="T11" fmla="*/ 86 h 177"/>
                    <a:gd name="T12" fmla="*/ 68 w 253"/>
                    <a:gd name="T13" fmla="*/ 99 h 177"/>
                    <a:gd name="T14" fmla="*/ 30 w 253"/>
                    <a:gd name="T15" fmla="*/ 0 h 177"/>
                    <a:gd name="T16" fmla="*/ 6 w 253"/>
                    <a:gd name="T17" fmla="*/ 46 h 177"/>
                    <a:gd name="T18" fmla="*/ 0 w 253"/>
                    <a:gd name="T19" fmla="*/ 86 h 177"/>
                    <a:gd name="T20" fmla="*/ 23 w 253"/>
                    <a:gd name="T21" fmla="*/ 156 h 177"/>
                    <a:gd name="T22" fmla="*/ 23 w 253"/>
                    <a:gd name="T23" fmla="*/ 156 h 177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w 253"/>
                    <a:gd name="T37" fmla="*/ 0 h 177"/>
                    <a:gd name="T38" fmla="*/ 253 w 253"/>
                    <a:gd name="T39" fmla="*/ 177 h 177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T36" t="T37" r="T38" b="T39"/>
                  <a:pathLst>
                    <a:path w="253" h="177">
                      <a:moveTo>
                        <a:pt x="23" y="156"/>
                      </a:moveTo>
                      <a:lnTo>
                        <a:pt x="87" y="177"/>
                      </a:lnTo>
                      <a:lnTo>
                        <a:pt x="154" y="162"/>
                      </a:lnTo>
                      <a:lnTo>
                        <a:pt x="253" y="101"/>
                      </a:lnTo>
                      <a:lnTo>
                        <a:pt x="251" y="27"/>
                      </a:lnTo>
                      <a:lnTo>
                        <a:pt x="141" y="86"/>
                      </a:lnTo>
                      <a:lnTo>
                        <a:pt x="68" y="99"/>
                      </a:lnTo>
                      <a:lnTo>
                        <a:pt x="30" y="0"/>
                      </a:lnTo>
                      <a:lnTo>
                        <a:pt x="6" y="46"/>
                      </a:lnTo>
                      <a:lnTo>
                        <a:pt x="0" y="86"/>
                      </a:lnTo>
                      <a:lnTo>
                        <a:pt x="23" y="156"/>
                      </a:lnTo>
                      <a:close/>
                    </a:path>
                  </a:pathLst>
                </a:custGeom>
                <a:solidFill>
                  <a:srgbClr val="8A998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1pPr>
                  <a:lvl2pPr marL="742950" indent="-28575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2pPr>
                  <a:lvl3pPr marL="11430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3pPr>
                  <a:lvl4pPr marL="16002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4pPr>
                  <a:lvl5pPr marL="20574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77841" name="Freeform 14"/>
                <p:cNvSpPr>
                  <a:spLocks/>
                </p:cNvSpPr>
                <p:nvPr/>
              </p:nvSpPr>
              <p:spPr bwMode="auto">
                <a:xfrm>
                  <a:off x="1741" y="3326"/>
                  <a:ext cx="79" cy="109"/>
                </a:xfrm>
                <a:custGeom>
                  <a:avLst/>
                  <a:gdLst>
                    <a:gd name="T0" fmla="*/ 33 w 158"/>
                    <a:gd name="T1" fmla="*/ 59 h 219"/>
                    <a:gd name="T2" fmla="*/ 126 w 158"/>
                    <a:gd name="T3" fmla="*/ 0 h 219"/>
                    <a:gd name="T4" fmla="*/ 149 w 158"/>
                    <a:gd name="T5" fmla="*/ 0 h 219"/>
                    <a:gd name="T6" fmla="*/ 158 w 158"/>
                    <a:gd name="T7" fmla="*/ 162 h 219"/>
                    <a:gd name="T8" fmla="*/ 86 w 158"/>
                    <a:gd name="T9" fmla="*/ 219 h 219"/>
                    <a:gd name="T10" fmla="*/ 0 w 158"/>
                    <a:gd name="T11" fmla="*/ 88 h 219"/>
                    <a:gd name="T12" fmla="*/ 33 w 158"/>
                    <a:gd name="T13" fmla="*/ 59 h 219"/>
                    <a:gd name="T14" fmla="*/ 33 w 158"/>
                    <a:gd name="T15" fmla="*/ 59 h 219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58"/>
                    <a:gd name="T25" fmla="*/ 0 h 219"/>
                    <a:gd name="T26" fmla="*/ 158 w 158"/>
                    <a:gd name="T27" fmla="*/ 219 h 219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58" h="219">
                      <a:moveTo>
                        <a:pt x="33" y="59"/>
                      </a:moveTo>
                      <a:lnTo>
                        <a:pt x="126" y="0"/>
                      </a:lnTo>
                      <a:lnTo>
                        <a:pt x="149" y="0"/>
                      </a:lnTo>
                      <a:lnTo>
                        <a:pt x="158" y="162"/>
                      </a:lnTo>
                      <a:lnTo>
                        <a:pt x="86" y="219"/>
                      </a:lnTo>
                      <a:lnTo>
                        <a:pt x="0" y="88"/>
                      </a:lnTo>
                      <a:lnTo>
                        <a:pt x="33" y="59"/>
                      </a:lnTo>
                      <a:close/>
                    </a:path>
                  </a:pathLst>
                </a:cu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1pPr>
                  <a:lvl2pPr marL="742950" indent="-28575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2pPr>
                  <a:lvl3pPr marL="11430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3pPr>
                  <a:lvl4pPr marL="16002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4pPr>
                  <a:lvl5pPr marL="20574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77842" name="Freeform 15"/>
                <p:cNvSpPr>
                  <a:spLocks/>
                </p:cNvSpPr>
                <p:nvPr/>
              </p:nvSpPr>
              <p:spPr bwMode="auto">
                <a:xfrm>
                  <a:off x="1661" y="3327"/>
                  <a:ext cx="145" cy="157"/>
                </a:xfrm>
                <a:custGeom>
                  <a:avLst/>
                  <a:gdLst>
                    <a:gd name="T0" fmla="*/ 0 w 291"/>
                    <a:gd name="T1" fmla="*/ 31 h 314"/>
                    <a:gd name="T2" fmla="*/ 21 w 291"/>
                    <a:gd name="T3" fmla="*/ 281 h 314"/>
                    <a:gd name="T4" fmla="*/ 68 w 291"/>
                    <a:gd name="T5" fmla="*/ 314 h 314"/>
                    <a:gd name="T6" fmla="*/ 146 w 291"/>
                    <a:gd name="T7" fmla="*/ 278 h 314"/>
                    <a:gd name="T8" fmla="*/ 220 w 291"/>
                    <a:gd name="T9" fmla="*/ 249 h 314"/>
                    <a:gd name="T10" fmla="*/ 281 w 291"/>
                    <a:gd name="T11" fmla="*/ 175 h 314"/>
                    <a:gd name="T12" fmla="*/ 245 w 291"/>
                    <a:gd name="T13" fmla="*/ 173 h 314"/>
                    <a:gd name="T14" fmla="*/ 291 w 291"/>
                    <a:gd name="T15" fmla="*/ 105 h 314"/>
                    <a:gd name="T16" fmla="*/ 275 w 291"/>
                    <a:gd name="T17" fmla="*/ 80 h 314"/>
                    <a:gd name="T18" fmla="*/ 226 w 291"/>
                    <a:gd name="T19" fmla="*/ 84 h 314"/>
                    <a:gd name="T20" fmla="*/ 188 w 291"/>
                    <a:gd name="T21" fmla="*/ 76 h 314"/>
                    <a:gd name="T22" fmla="*/ 258 w 291"/>
                    <a:gd name="T23" fmla="*/ 32 h 314"/>
                    <a:gd name="T24" fmla="*/ 273 w 291"/>
                    <a:gd name="T25" fmla="*/ 0 h 314"/>
                    <a:gd name="T26" fmla="*/ 199 w 291"/>
                    <a:gd name="T27" fmla="*/ 44 h 314"/>
                    <a:gd name="T28" fmla="*/ 119 w 291"/>
                    <a:gd name="T29" fmla="*/ 46 h 314"/>
                    <a:gd name="T30" fmla="*/ 0 w 291"/>
                    <a:gd name="T31" fmla="*/ 31 h 314"/>
                    <a:gd name="T32" fmla="*/ 0 w 291"/>
                    <a:gd name="T33" fmla="*/ 31 h 314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291"/>
                    <a:gd name="T52" fmla="*/ 0 h 314"/>
                    <a:gd name="T53" fmla="*/ 291 w 291"/>
                    <a:gd name="T54" fmla="*/ 314 h 314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291" h="314">
                      <a:moveTo>
                        <a:pt x="0" y="31"/>
                      </a:moveTo>
                      <a:lnTo>
                        <a:pt x="21" y="281"/>
                      </a:lnTo>
                      <a:lnTo>
                        <a:pt x="68" y="314"/>
                      </a:lnTo>
                      <a:lnTo>
                        <a:pt x="146" y="278"/>
                      </a:lnTo>
                      <a:lnTo>
                        <a:pt x="220" y="249"/>
                      </a:lnTo>
                      <a:lnTo>
                        <a:pt x="281" y="175"/>
                      </a:lnTo>
                      <a:lnTo>
                        <a:pt x="245" y="173"/>
                      </a:lnTo>
                      <a:lnTo>
                        <a:pt x="291" y="105"/>
                      </a:lnTo>
                      <a:lnTo>
                        <a:pt x="275" y="80"/>
                      </a:lnTo>
                      <a:lnTo>
                        <a:pt x="226" y="84"/>
                      </a:lnTo>
                      <a:lnTo>
                        <a:pt x="188" y="76"/>
                      </a:lnTo>
                      <a:lnTo>
                        <a:pt x="258" y="32"/>
                      </a:lnTo>
                      <a:lnTo>
                        <a:pt x="273" y="0"/>
                      </a:lnTo>
                      <a:lnTo>
                        <a:pt x="199" y="44"/>
                      </a:lnTo>
                      <a:lnTo>
                        <a:pt x="119" y="46"/>
                      </a:lnTo>
                      <a:lnTo>
                        <a:pt x="0" y="31"/>
                      </a:lnTo>
                      <a:close/>
                    </a:path>
                  </a:pathLst>
                </a:custGeom>
                <a:solidFill>
                  <a:srgbClr val="B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1pPr>
                  <a:lvl2pPr marL="742950" indent="-28575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2pPr>
                  <a:lvl3pPr marL="11430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3pPr>
                  <a:lvl4pPr marL="16002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4pPr>
                  <a:lvl5pPr marL="20574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77843" name="Freeform 16"/>
                <p:cNvSpPr>
                  <a:spLocks/>
                </p:cNvSpPr>
                <p:nvPr/>
              </p:nvSpPr>
              <p:spPr bwMode="auto">
                <a:xfrm>
                  <a:off x="309" y="3602"/>
                  <a:ext cx="103" cy="124"/>
                </a:xfrm>
                <a:custGeom>
                  <a:avLst/>
                  <a:gdLst>
                    <a:gd name="T0" fmla="*/ 19 w 205"/>
                    <a:gd name="T1" fmla="*/ 122 h 249"/>
                    <a:gd name="T2" fmla="*/ 0 w 205"/>
                    <a:gd name="T3" fmla="*/ 249 h 249"/>
                    <a:gd name="T4" fmla="*/ 101 w 205"/>
                    <a:gd name="T5" fmla="*/ 249 h 249"/>
                    <a:gd name="T6" fmla="*/ 112 w 205"/>
                    <a:gd name="T7" fmla="*/ 156 h 249"/>
                    <a:gd name="T8" fmla="*/ 205 w 205"/>
                    <a:gd name="T9" fmla="*/ 75 h 249"/>
                    <a:gd name="T10" fmla="*/ 199 w 205"/>
                    <a:gd name="T11" fmla="*/ 14 h 249"/>
                    <a:gd name="T12" fmla="*/ 161 w 205"/>
                    <a:gd name="T13" fmla="*/ 0 h 249"/>
                    <a:gd name="T14" fmla="*/ 87 w 205"/>
                    <a:gd name="T15" fmla="*/ 92 h 249"/>
                    <a:gd name="T16" fmla="*/ 19 w 205"/>
                    <a:gd name="T17" fmla="*/ 122 h 249"/>
                    <a:gd name="T18" fmla="*/ 19 w 205"/>
                    <a:gd name="T19" fmla="*/ 122 h 249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205"/>
                    <a:gd name="T31" fmla="*/ 0 h 249"/>
                    <a:gd name="T32" fmla="*/ 205 w 205"/>
                    <a:gd name="T33" fmla="*/ 249 h 249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205" h="249">
                      <a:moveTo>
                        <a:pt x="19" y="122"/>
                      </a:moveTo>
                      <a:lnTo>
                        <a:pt x="0" y="249"/>
                      </a:lnTo>
                      <a:lnTo>
                        <a:pt x="101" y="249"/>
                      </a:lnTo>
                      <a:lnTo>
                        <a:pt x="112" y="156"/>
                      </a:lnTo>
                      <a:lnTo>
                        <a:pt x="205" y="75"/>
                      </a:lnTo>
                      <a:lnTo>
                        <a:pt x="199" y="14"/>
                      </a:lnTo>
                      <a:lnTo>
                        <a:pt x="161" y="0"/>
                      </a:lnTo>
                      <a:lnTo>
                        <a:pt x="87" y="92"/>
                      </a:lnTo>
                      <a:lnTo>
                        <a:pt x="19" y="122"/>
                      </a:lnTo>
                      <a:close/>
                    </a:path>
                  </a:pathLst>
                </a:custGeom>
                <a:solidFill>
                  <a:srgbClr val="CBE5C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1pPr>
                  <a:lvl2pPr marL="742950" indent="-28575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2pPr>
                  <a:lvl3pPr marL="11430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3pPr>
                  <a:lvl4pPr marL="16002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4pPr>
                  <a:lvl5pPr marL="20574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77844" name="Freeform 17"/>
                <p:cNvSpPr>
                  <a:spLocks/>
                </p:cNvSpPr>
                <p:nvPr/>
              </p:nvSpPr>
              <p:spPr bwMode="auto">
                <a:xfrm>
                  <a:off x="323" y="3468"/>
                  <a:ext cx="273" cy="251"/>
                </a:xfrm>
                <a:custGeom>
                  <a:avLst/>
                  <a:gdLst>
                    <a:gd name="T0" fmla="*/ 97 w 546"/>
                    <a:gd name="T1" fmla="*/ 88 h 502"/>
                    <a:gd name="T2" fmla="*/ 59 w 546"/>
                    <a:gd name="T3" fmla="*/ 156 h 502"/>
                    <a:gd name="T4" fmla="*/ 0 w 546"/>
                    <a:gd name="T5" fmla="*/ 379 h 502"/>
                    <a:gd name="T6" fmla="*/ 78 w 546"/>
                    <a:gd name="T7" fmla="*/ 346 h 502"/>
                    <a:gd name="T8" fmla="*/ 151 w 546"/>
                    <a:gd name="T9" fmla="*/ 278 h 502"/>
                    <a:gd name="T10" fmla="*/ 175 w 546"/>
                    <a:gd name="T11" fmla="*/ 306 h 502"/>
                    <a:gd name="T12" fmla="*/ 107 w 546"/>
                    <a:gd name="T13" fmla="*/ 396 h 502"/>
                    <a:gd name="T14" fmla="*/ 82 w 546"/>
                    <a:gd name="T15" fmla="*/ 419 h 502"/>
                    <a:gd name="T16" fmla="*/ 82 w 546"/>
                    <a:gd name="T17" fmla="*/ 459 h 502"/>
                    <a:gd name="T18" fmla="*/ 221 w 546"/>
                    <a:gd name="T19" fmla="*/ 500 h 502"/>
                    <a:gd name="T20" fmla="*/ 523 w 546"/>
                    <a:gd name="T21" fmla="*/ 502 h 502"/>
                    <a:gd name="T22" fmla="*/ 546 w 546"/>
                    <a:gd name="T23" fmla="*/ 409 h 502"/>
                    <a:gd name="T24" fmla="*/ 440 w 546"/>
                    <a:gd name="T25" fmla="*/ 238 h 502"/>
                    <a:gd name="T26" fmla="*/ 428 w 546"/>
                    <a:gd name="T27" fmla="*/ 107 h 502"/>
                    <a:gd name="T28" fmla="*/ 386 w 546"/>
                    <a:gd name="T29" fmla="*/ 0 h 502"/>
                    <a:gd name="T30" fmla="*/ 219 w 546"/>
                    <a:gd name="T31" fmla="*/ 25 h 502"/>
                    <a:gd name="T32" fmla="*/ 162 w 546"/>
                    <a:gd name="T33" fmla="*/ 73 h 502"/>
                    <a:gd name="T34" fmla="*/ 97 w 546"/>
                    <a:gd name="T35" fmla="*/ 88 h 502"/>
                    <a:gd name="T36" fmla="*/ 97 w 546"/>
                    <a:gd name="T37" fmla="*/ 88 h 502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546"/>
                    <a:gd name="T58" fmla="*/ 0 h 502"/>
                    <a:gd name="T59" fmla="*/ 546 w 546"/>
                    <a:gd name="T60" fmla="*/ 502 h 502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546" h="502">
                      <a:moveTo>
                        <a:pt x="97" y="88"/>
                      </a:moveTo>
                      <a:lnTo>
                        <a:pt x="59" y="156"/>
                      </a:lnTo>
                      <a:lnTo>
                        <a:pt x="0" y="379"/>
                      </a:lnTo>
                      <a:lnTo>
                        <a:pt x="78" y="346"/>
                      </a:lnTo>
                      <a:lnTo>
                        <a:pt x="151" y="278"/>
                      </a:lnTo>
                      <a:lnTo>
                        <a:pt x="175" y="306"/>
                      </a:lnTo>
                      <a:lnTo>
                        <a:pt x="107" y="396"/>
                      </a:lnTo>
                      <a:lnTo>
                        <a:pt x="82" y="419"/>
                      </a:lnTo>
                      <a:lnTo>
                        <a:pt x="82" y="459"/>
                      </a:lnTo>
                      <a:lnTo>
                        <a:pt x="221" y="500"/>
                      </a:lnTo>
                      <a:lnTo>
                        <a:pt x="523" y="502"/>
                      </a:lnTo>
                      <a:lnTo>
                        <a:pt x="546" y="409"/>
                      </a:lnTo>
                      <a:lnTo>
                        <a:pt x="440" y="238"/>
                      </a:lnTo>
                      <a:lnTo>
                        <a:pt x="428" y="107"/>
                      </a:lnTo>
                      <a:lnTo>
                        <a:pt x="386" y="0"/>
                      </a:lnTo>
                      <a:lnTo>
                        <a:pt x="219" y="25"/>
                      </a:lnTo>
                      <a:lnTo>
                        <a:pt x="162" y="73"/>
                      </a:lnTo>
                      <a:lnTo>
                        <a:pt x="97" y="88"/>
                      </a:lnTo>
                      <a:close/>
                    </a:path>
                  </a:pathLst>
                </a:custGeom>
                <a:solidFill>
                  <a:srgbClr val="8A998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1pPr>
                  <a:lvl2pPr marL="742950" indent="-28575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2pPr>
                  <a:lvl3pPr marL="11430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3pPr>
                  <a:lvl4pPr marL="16002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4pPr>
                  <a:lvl5pPr marL="20574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77845" name="Freeform 18"/>
                <p:cNvSpPr>
                  <a:spLocks/>
                </p:cNvSpPr>
                <p:nvPr/>
              </p:nvSpPr>
              <p:spPr bwMode="auto">
                <a:xfrm>
                  <a:off x="306" y="3667"/>
                  <a:ext cx="70" cy="63"/>
                </a:xfrm>
                <a:custGeom>
                  <a:avLst/>
                  <a:gdLst>
                    <a:gd name="T0" fmla="*/ 50 w 141"/>
                    <a:gd name="T1" fmla="*/ 22 h 125"/>
                    <a:gd name="T2" fmla="*/ 141 w 141"/>
                    <a:gd name="T3" fmla="*/ 83 h 125"/>
                    <a:gd name="T4" fmla="*/ 109 w 141"/>
                    <a:gd name="T5" fmla="*/ 125 h 125"/>
                    <a:gd name="T6" fmla="*/ 0 w 141"/>
                    <a:gd name="T7" fmla="*/ 116 h 125"/>
                    <a:gd name="T8" fmla="*/ 2 w 141"/>
                    <a:gd name="T9" fmla="*/ 43 h 125"/>
                    <a:gd name="T10" fmla="*/ 34 w 141"/>
                    <a:gd name="T11" fmla="*/ 0 h 125"/>
                    <a:gd name="T12" fmla="*/ 50 w 141"/>
                    <a:gd name="T13" fmla="*/ 22 h 125"/>
                    <a:gd name="T14" fmla="*/ 50 w 141"/>
                    <a:gd name="T15" fmla="*/ 22 h 125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41"/>
                    <a:gd name="T25" fmla="*/ 0 h 125"/>
                    <a:gd name="T26" fmla="*/ 141 w 141"/>
                    <a:gd name="T27" fmla="*/ 125 h 125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41" h="125">
                      <a:moveTo>
                        <a:pt x="50" y="22"/>
                      </a:moveTo>
                      <a:lnTo>
                        <a:pt x="141" y="83"/>
                      </a:lnTo>
                      <a:lnTo>
                        <a:pt x="109" y="125"/>
                      </a:lnTo>
                      <a:lnTo>
                        <a:pt x="0" y="116"/>
                      </a:lnTo>
                      <a:lnTo>
                        <a:pt x="2" y="43"/>
                      </a:lnTo>
                      <a:lnTo>
                        <a:pt x="34" y="0"/>
                      </a:lnTo>
                      <a:lnTo>
                        <a:pt x="50" y="22"/>
                      </a:lnTo>
                      <a:close/>
                    </a:path>
                  </a:pathLst>
                </a:custGeom>
                <a:solidFill>
                  <a:srgbClr val="B8CCB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1pPr>
                  <a:lvl2pPr marL="742950" indent="-28575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2pPr>
                  <a:lvl3pPr marL="11430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3pPr>
                  <a:lvl4pPr marL="16002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4pPr>
                  <a:lvl5pPr marL="20574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77846" name="Freeform 19"/>
                <p:cNvSpPr>
                  <a:spLocks/>
                </p:cNvSpPr>
                <p:nvPr/>
              </p:nvSpPr>
              <p:spPr bwMode="auto">
                <a:xfrm>
                  <a:off x="337" y="3466"/>
                  <a:ext cx="257" cy="277"/>
                </a:xfrm>
                <a:custGeom>
                  <a:avLst/>
                  <a:gdLst>
                    <a:gd name="T0" fmla="*/ 44 w 513"/>
                    <a:gd name="T1" fmla="*/ 214 h 555"/>
                    <a:gd name="T2" fmla="*/ 89 w 513"/>
                    <a:gd name="T3" fmla="*/ 214 h 555"/>
                    <a:gd name="T4" fmla="*/ 139 w 513"/>
                    <a:gd name="T5" fmla="*/ 184 h 555"/>
                    <a:gd name="T6" fmla="*/ 156 w 513"/>
                    <a:gd name="T7" fmla="*/ 199 h 555"/>
                    <a:gd name="T8" fmla="*/ 122 w 513"/>
                    <a:gd name="T9" fmla="*/ 247 h 555"/>
                    <a:gd name="T10" fmla="*/ 186 w 513"/>
                    <a:gd name="T11" fmla="*/ 247 h 555"/>
                    <a:gd name="T12" fmla="*/ 220 w 513"/>
                    <a:gd name="T13" fmla="*/ 266 h 555"/>
                    <a:gd name="T14" fmla="*/ 177 w 513"/>
                    <a:gd name="T15" fmla="*/ 311 h 555"/>
                    <a:gd name="T16" fmla="*/ 243 w 513"/>
                    <a:gd name="T17" fmla="*/ 325 h 555"/>
                    <a:gd name="T18" fmla="*/ 205 w 513"/>
                    <a:gd name="T19" fmla="*/ 359 h 555"/>
                    <a:gd name="T20" fmla="*/ 171 w 513"/>
                    <a:gd name="T21" fmla="*/ 387 h 555"/>
                    <a:gd name="T22" fmla="*/ 243 w 513"/>
                    <a:gd name="T23" fmla="*/ 399 h 555"/>
                    <a:gd name="T24" fmla="*/ 331 w 513"/>
                    <a:gd name="T25" fmla="*/ 393 h 555"/>
                    <a:gd name="T26" fmla="*/ 433 w 513"/>
                    <a:gd name="T27" fmla="*/ 406 h 555"/>
                    <a:gd name="T28" fmla="*/ 460 w 513"/>
                    <a:gd name="T29" fmla="*/ 441 h 555"/>
                    <a:gd name="T30" fmla="*/ 430 w 513"/>
                    <a:gd name="T31" fmla="*/ 465 h 555"/>
                    <a:gd name="T32" fmla="*/ 346 w 513"/>
                    <a:gd name="T33" fmla="*/ 467 h 555"/>
                    <a:gd name="T34" fmla="*/ 201 w 513"/>
                    <a:gd name="T35" fmla="*/ 471 h 555"/>
                    <a:gd name="T36" fmla="*/ 139 w 513"/>
                    <a:gd name="T37" fmla="*/ 437 h 555"/>
                    <a:gd name="T38" fmla="*/ 99 w 513"/>
                    <a:gd name="T39" fmla="*/ 418 h 555"/>
                    <a:gd name="T40" fmla="*/ 137 w 513"/>
                    <a:gd name="T41" fmla="*/ 363 h 555"/>
                    <a:gd name="T42" fmla="*/ 142 w 513"/>
                    <a:gd name="T43" fmla="*/ 330 h 555"/>
                    <a:gd name="T44" fmla="*/ 59 w 513"/>
                    <a:gd name="T45" fmla="*/ 406 h 555"/>
                    <a:gd name="T46" fmla="*/ 36 w 513"/>
                    <a:gd name="T47" fmla="*/ 452 h 555"/>
                    <a:gd name="T48" fmla="*/ 112 w 513"/>
                    <a:gd name="T49" fmla="*/ 509 h 555"/>
                    <a:gd name="T50" fmla="*/ 0 w 513"/>
                    <a:gd name="T51" fmla="*/ 500 h 555"/>
                    <a:gd name="T52" fmla="*/ 108 w 513"/>
                    <a:gd name="T53" fmla="*/ 547 h 555"/>
                    <a:gd name="T54" fmla="*/ 205 w 513"/>
                    <a:gd name="T55" fmla="*/ 555 h 555"/>
                    <a:gd name="T56" fmla="*/ 483 w 513"/>
                    <a:gd name="T57" fmla="*/ 547 h 555"/>
                    <a:gd name="T58" fmla="*/ 513 w 513"/>
                    <a:gd name="T59" fmla="*/ 397 h 555"/>
                    <a:gd name="T60" fmla="*/ 435 w 513"/>
                    <a:gd name="T61" fmla="*/ 262 h 555"/>
                    <a:gd name="T62" fmla="*/ 382 w 513"/>
                    <a:gd name="T63" fmla="*/ 175 h 555"/>
                    <a:gd name="T64" fmla="*/ 376 w 513"/>
                    <a:gd name="T65" fmla="*/ 22 h 555"/>
                    <a:gd name="T66" fmla="*/ 331 w 513"/>
                    <a:gd name="T67" fmla="*/ 0 h 555"/>
                    <a:gd name="T68" fmla="*/ 186 w 513"/>
                    <a:gd name="T69" fmla="*/ 28 h 555"/>
                    <a:gd name="T70" fmla="*/ 355 w 513"/>
                    <a:gd name="T71" fmla="*/ 34 h 555"/>
                    <a:gd name="T72" fmla="*/ 346 w 513"/>
                    <a:gd name="T73" fmla="*/ 97 h 555"/>
                    <a:gd name="T74" fmla="*/ 317 w 513"/>
                    <a:gd name="T75" fmla="*/ 43 h 555"/>
                    <a:gd name="T76" fmla="*/ 251 w 513"/>
                    <a:gd name="T77" fmla="*/ 57 h 555"/>
                    <a:gd name="T78" fmla="*/ 236 w 513"/>
                    <a:gd name="T79" fmla="*/ 138 h 555"/>
                    <a:gd name="T80" fmla="*/ 175 w 513"/>
                    <a:gd name="T81" fmla="*/ 87 h 555"/>
                    <a:gd name="T82" fmla="*/ 84 w 513"/>
                    <a:gd name="T83" fmla="*/ 156 h 555"/>
                    <a:gd name="T84" fmla="*/ 44 w 513"/>
                    <a:gd name="T85" fmla="*/ 214 h 555"/>
                    <a:gd name="T86" fmla="*/ 44 w 513"/>
                    <a:gd name="T87" fmla="*/ 214 h 555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w 513"/>
                    <a:gd name="T133" fmla="*/ 0 h 555"/>
                    <a:gd name="T134" fmla="*/ 513 w 513"/>
                    <a:gd name="T135" fmla="*/ 555 h 555"/>
                  </a:gdLst>
                  <a:ahLst/>
                  <a:cxnLst>
                    <a:cxn ang="T88">
                      <a:pos x="T0" y="T1"/>
                    </a:cxn>
                    <a:cxn ang="T89">
                      <a:pos x="T2" y="T3"/>
                    </a:cxn>
                    <a:cxn ang="T90">
                      <a:pos x="T4" y="T5"/>
                    </a:cxn>
                    <a:cxn ang="T91">
                      <a:pos x="T6" y="T7"/>
                    </a:cxn>
                    <a:cxn ang="T92">
                      <a:pos x="T8" y="T9"/>
                    </a:cxn>
                    <a:cxn ang="T93">
                      <a:pos x="T10" y="T11"/>
                    </a:cxn>
                    <a:cxn ang="T94">
                      <a:pos x="T12" y="T13"/>
                    </a:cxn>
                    <a:cxn ang="T95">
                      <a:pos x="T14" y="T15"/>
                    </a:cxn>
                    <a:cxn ang="T96">
                      <a:pos x="T16" y="T17"/>
                    </a:cxn>
                    <a:cxn ang="T97">
                      <a:pos x="T18" y="T19"/>
                    </a:cxn>
                    <a:cxn ang="T98">
                      <a:pos x="T20" y="T21"/>
                    </a:cxn>
                    <a:cxn ang="T99">
                      <a:pos x="T22" y="T23"/>
                    </a:cxn>
                    <a:cxn ang="T100">
                      <a:pos x="T24" y="T25"/>
                    </a:cxn>
                    <a:cxn ang="T101">
                      <a:pos x="T26" y="T27"/>
                    </a:cxn>
                    <a:cxn ang="T102">
                      <a:pos x="T28" y="T29"/>
                    </a:cxn>
                    <a:cxn ang="T103">
                      <a:pos x="T30" y="T31"/>
                    </a:cxn>
                    <a:cxn ang="T104">
                      <a:pos x="T32" y="T33"/>
                    </a:cxn>
                    <a:cxn ang="T105">
                      <a:pos x="T34" y="T35"/>
                    </a:cxn>
                    <a:cxn ang="T106">
                      <a:pos x="T36" y="T37"/>
                    </a:cxn>
                    <a:cxn ang="T107">
                      <a:pos x="T38" y="T39"/>
                    </a:cxn>
                    <a:cxn ang="T108">
                      <a:pos x="T40" y="T41"/>
                    </a:cxn>
                    <a:cxn ang="T109">
                      <a:pos x="T42" y="T43"/>
                    </a:cxn>
                    <a:cxn ang="T110">
                      <a:pos x="T44" y="T45"/>
                    </a:cxn>
                    <a:cxn ang="T111">
                      <a:pos x="T46" y="T47"/>
                    </a:cxn>
                    <a:cxn ang="T112">
                      <a:pos x="T48" y="T49"/>
                    </a:cxn>
                    <a:cxn ang="T113">
                      <a:pos x="T50" y="T51"/>
                    </a:cxn>
                    <a:cxn ang="T114">
                      <a:pos x="T52" y="T53"/>
                    </a:cxn>
                    <a:cxn ang="T115">
                      <a:pos x="T54" y="T55"/>
                    </a:cxn>
                    <a:cxn ang="T116">
                      <a:pos x="T56" y="T57"/>
                    </a:cxn>
                    <a:cxn ang="T117">
                      <a:pos x="T58" y="T59"/>
                    </a:cxn>
                    <a:cxn ang="T118">
                      <a:pos x="T60" y="T61"/>
                    </a:cxn>
                    <a:cxn ang="T119">
                      <a:pos x="T62" y="T63"/>
                    </a:cxn>
                    <a:cxn ang="T120">
                      <a:pos x="T64" y="T65"/>
                    </a:cxn>
                    <a:cxn ang="T121">
                      <a:pos x="T66" y="T67"/>
                    </a:cxn>
                    <a:cxn ang="T122">
                      <a:pos x="T68" y="T69"/>
                    </a:cxn>
                    <a:cxn ang="T123">
                      <a:pos x="T70" y="T71"/>
                    </a:cxn>
                    <a:cxn ang="T124">
                      <a:pos x="T72" y="T73"/>
                    </a:cxn>
                    <a:cxn ang="T125">
                      <a:pos x="T74" y="T75"/>
                    </a:cxn>
                    <a:cxn ang="T126">
                      <a:pos x="T76" y="T77"/>
                    </a:cxn>
                    <a:cxn ang="T127">
                      <a:pos x="T78" y="T79"/>
                    </a:cxn>
                    <a:cxn ang="T128">
                      <a:pos x="T80" y="T81"/>
                    </a:cxn>
                    <a:cxn ang="T129">
                      <a:pos x="T82" y="T83"/>
                    </a:cxn>
                    <a:cxn ang="T130">
                      <a:pos x="T84" y="T85"/>
                    </a:cxn>
                    <a:cxn ang="T131">
                      <a:pos x="T86" y="T87"/>
                    </a:cxn>
                  </a:cxnLst>
                  <a:rect l="T132" t="T133" r="T134" b="T135"/>
                  <a:pathLst>
                    <a:path w="513" h="555">
                      <a:moveTo>
                        <a:pt x="44" y="214"/>
                      </a:moveTo>
                      <a:lnTo>
                        <a:pt x="89" y="214"/>
                      </a:lnTo>
                      <a:lnTo>
                        <a:pt x="139" y="184"/>
                      </a:lnTo>
                      <a:lnTo>
                        <a:pt x="156" y="199"/>
                      </a:lnTo>
                      <a:lnTo>
                        <a:pt x="122" y="247"/>
                      </a:lnTo>
                      <a:lnTo>
                        <a:pt x="186" y="247"/>
                      </a:lnTo>
                      <a:lnTo>
                        <a:pt x="220" y="266"/>
                      </a:lnTo>
                      <a:lnTo>
                        <a:pt x="177" y="311"/>
                      </a:lnTo>
                      <a:lnTo>
                        <a:pt x="243" y="325"/>
                      </a:lnTo>
                      <a:lnTo>
                        <a:pt x="205" y="359"/>
                      </a:lnTo>
                      <a:lnTo>
                        <a:pt x="171" y="387"/>
                      </a:lnTo>
                      <a:lnTo>
                        <a:pt x="243" y="399"/>
                      </a:lnTo>
                      <a:lnTo>
                        <a:pt x="331" y="393"/>
                      </a:lnTo>
                      <a:lnTo>
                        <a:pt x="433" y="406"/>
                      </a:lnTo>
                      <a:lnTo>
                        <a:pt x="460" y="441"/>
                      </a:lnTo>
                      <a:lnTo>
                        <a:pt x="430" y="465"/>
                      </a:lnTo>
                      <a:lnTo>
                        <a:pt x="346" y="467"/>
                      </a:lnTo>
                      <a:lnTo>
                        <a:pt x="201" y="471"/>
                      </a:lnTo>
                      <a:lnTo>
                        <a:pt x="139" y="437"/>
                      </a:lnTo>
                      <a:lnTo>
                        <a:pt x="99" y="418"/>
                      </a:lnTo>
                      <a:lnTo>
                        <a:pt x="137" y="363"/>
                      </a:lnTo>
                      <a:lnTo>
                        <a:pt x="142" y="330"/>
                      </a:lnTo>
                      <a:lnTo>
                        <a:pt x="59" y="406"/>
                      </a:lnTo>
                      <a:lnTo>
                        <a:pt x="36" y="452"/>
                      </a:lnTo>
                      <a:lnTo>
                        <a:pt x="112" y="509"/>
                      </a:lnTo>
                      <a:lnTo>
                        <a:pt x="0" y="500"/>
                      </a:lnTo>
                      <a:lnTo>
                        <a:pt x="108" y="547"/>
                      </a:lnTo>
                      <a:lnTo>
                        <a:pt x="205" y="555"/>
                      </a:lnTo>
                      <a:lnTo>
                        <a:pt x="483" y="547"/>
                      </a:lnTo>
                      <a:lnTo>
                        <a:pt x="513" y="397"/>
                      </a:lnTo>
                      <a:lnTo>
                        <a:pt x="435" y="262"/>
                      </a:lnTo>
                      <a:lnTo>
                        <a:pt x="382" y="175"/>
                      </a:lnTo>
                      <a:lnTo>
                        <a:pt x="376" y="22"/>
                      </a:lnTo>
                      <a:lnTo>
                        <a:pt x="331" y="0"/>
                      </a:lnTo>
                      <a:lnTo>
                        <a:pt x="186" y="28"/>
                      </a:lnTo>
                      <a:lnTo>
                        <a:pt x="355" y="34"/>
                      </a:lnTo>
                      <a:lnTo>
                        <a:pt x="346" y="97"/>
                      </a:lnTo>
                      <a:lnTo>
                        <a:pt x="317" y="43"/>
                      </a:lnTo>
                      <a:lnTo>
                        <a:pt x="251" y="57"/>
                      </a:lnTo>
                      <a:lnTo>
                        <a:pt x="236" y="138"/>
                      </a:lnTo>
                      <a:lnTo>
                        <a:pt x="175" y="87"/>
                      </a:lnTo>
                      <a:lnTo>
                        <a:pt x="84" y="156"/>
                      </a:lnTo>
                      <a:lnTo>
                        <a:pt x="44" y="214"/>
                      </a:lnTo>
                      <a:close/>
                    </a:path>
                  </a:pathLst>
                </a:custGeom>
                <a:solidFill>
                  <a:srgbClr val="5C665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1pPr>
                  <a:lvl2pPr marL="742950" indent="-28575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2pPr>
                  <a:lvl3pPr marL="11430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3pPr>
                  <a:lvl4pPr marL="16002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4pPr>
                  <a:lvl5pPr marL="20574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77847" name="Freeform 20"/>
                <p:cNvSpPr>
                  <a:spLocks/>
                </p:cNvSpPr>
                <p:nvPr/>
              </p:nvSpPr>
              <p:spPr bwMode="auto">
                <a:xfrm>
                  <a:off x="372" y="3368"/>
                  <a:ext cx="196" cy="137"/>
                </a:xfrm>
                <a:custGeom>
                  <a:avLst/>
                  <a:gdLst>
                    <a:gd name="T0" fmla="*/ 149 w 392"/>
                    <a:gd name="T1" fmla="*/ 0 h 274"/>
                    <a:gd name="T2" fmla="*/ 337 w 392"/>
                    <a:gd name="T3" fmla="*/ 102 h 274"/>
                    <a:gd name="T4" fmla="*/ 392 w 392"/>
                    <a:gd name="T5" fmla="*/ 131 h 274"/>
                    <a:gd name="T6" fmla="*/ 333 w 392"/>
                    <a:gd name="T7" fmla="*/ 205 h 274"/>
                    <a:gd name="T8" fmla="*/ 259 w 392"/>
                    <a:gd name="T9" fmla="*/ 203 h 274"/>
                    <a:gd name="T10" fmla="*/ 133 w 392"/>
                    <a:gd name="T11" fmla="*/ 230 h 274"/>
                    <a:gd name="T12" fmla="*/ 0 w 392"/>
                    <a:gd name="T13" fmla="*/ 274 h 274"/>
                    <a:gd name="T14" fmla="*/ 35 w 392"/>
                    <a:gd name="T15" fmla="*/ 215 h 274"/>
                    <a:gd name="T16" fmla="*/ 78 w 392"/>
                    <a:gd name="T17" fmla="*/ 133 h 274"/>
                    <a:gd name="T18" fmla="*/ 149 w 392"/>
                    <a:gd name="T19" fmla="*/ 0 h 274"/>
                    <a:gd name="T20" fmla="*/ 149 w 392"/>
                    <a:gd name="T21" fmla="*/ 0 h 274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392"/>
                    <a:gd name="T34" fmla="*/ 0 h 274"/>
                    <a:gd name="T35" fmla="*/ 392 w 392"/>
                    <a:gd name="T36" fmla="*/ 274 h 274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392" h="274">
                      <a:moveTo>
                        <a:pt x="149" y="0"/>
                      </a:moveTo>
                      <a:lnTo>
                        <a:pt x="337" y="102"/>
                      </a:lnTo>
                      <a:lnTo>
                        <a:pt x="392" y="131"/>
                      </a:lnTo>
                      <a:lnTo>
                        <a:pt x="333" y="205"/>
                      </a:lnTo>
                      <a:lnTo>
                        <a:pt x="259" y="203"/>
                      </a:lnTo>
                      <a:lnTo>
                        <a:pt x="133" y="230"/>
                      </a:lnTo>
                      <a:lnTo>
                        <a:pt x="0" y="274"/>
                      </a:lnTo>
                      <a:lnTo>
                        <a:pt x="35" y="215"/>
                      </a:lnTo>
                      <a:lnTo>
                        <a:pt x="78" y="133"/>
                      </a:lnTo>
                      <a:lnTo>
                        <a:pt x="149" y="0"/>
                      </a:lnTo>
                      <a:close/>
                    </a:path>
                  </a:pathLst>
                </a:custGeom>
                <a:solidFill>
                  <a:srgbClr val="B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1pPr>
                  <a:lvl2pPr marL="742950" indent="-28575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2pPr>
                  <a:lvl3pPr marL="11430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3pPr>
                  <a:lvl4pPr marL="16002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4pPr>
                  <a:lvl5pPr marL="20574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77848" name="Freeform 21"/>
                <p:cNvSpPr>
                  <a:spLocks/>
                </p:cNvSpPr>
                <p:nvPr/>
              </p:nvSpPr>
              <p:spPr bwMode="auto">
                <a:xfrm>
                  <a:off x="409" y="3382"/>
                  <a:ext cx="70" cy="98"/>
                </a:xfrm>
                <a:custGeom>
                  <a:avLst/>
                  <a:gdLst>
                    <a:gd name="T0" fmla="*/ 122 w 141"/>
                    <a:gd name="T1" fmla="*/ 25 h 196"/>
                    <a:gd name="T2" fmla="*/ 141 w 141"/>
                    <a:gd name="T3" fmla="*/ 74 h 196"/>
                    <a:gd name="T4" fmla="*/ 101 w 141"/>
                    <a:gd name="T5" fmla="*/ 124 h 196"/>
                    <a:gd name="T6" fmla="*/ 101 w 141"/>
                    <a:gd name="T7" fmla="*/ 164 h 196"/>
                    <a:gd name="T8" fmla="*/ 29 w 141"/>
                    <a:gd name="T9" fmla="*/ 187 h 196"/>
                    <a:gd name="T10" fmla="*/ 0 w 141"/>
                    <a:gd name="T11" fmla="*/ 196 h 196"/>
                    <a:gd name="T12" fmla="*/ 10 w 141"/>
                    <a:gd name="T13" fmla="*/ 114 h 196"/>
                    <a:gd name="T14" fmla="*/ 63 w 141"/>
                    <a:gd name="T15" fmla="*/ 50 h 196"/>
                    <a:gd name="T16" fmla="*/ 78 w 141"/>
                    <a:gd name="T17" fmla="*/ 0 h 196"/>
                    <a:gd name="T18" fmla="*/ 122 w 141"/>
                    <a:gd name="T19" fmla="*/ 25 h 196"/>
                    <a:gd name="T20" fmla="*/ 122 w 141"/>
                    <a:gd name="T21" fmla="*/ 25 h 19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141"/>
                    <a:gd name="T34" fmla="*/ 0 h 196"/>
                    <a:gd name="T35" fmla="*/ 141 w 141"/>
                    <a:gd name="T36" fmla="*/ 196 h 19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141" h="196">
                      <a:moveTo>
                        <a:pt x="122" y="25"/>
                      </a:moveTo>
                      <a:lnTo>
                        <a:pt x="141" y="74"/>
                      </a:lnTo>
                      <a:lnTo>
                        <a:pt x="101" y="124"/>
                      </a:lnTo>
                      <a:lnTo>
                        <a:pt x="101" y="164"/>
                      </a:lnTo>
                      <a:lnTo>
                        <a:pt x="29" y="187"/>
                      </a:lnTo>
                      <a:lnTo>
                        <a:pt x="0" y="196"/>
                      </a:lnTo>
                      <a:lnTo>
                        <a:pt x="10" y="114"/>
                      </a:lnTo>
                      <a:lnTo>
                        <a:pt x="63" y="50"/>
                      </a:lnTo>
                      <a:lnTo>
                        <a:pt x="78" y="0"/>
                      </a:lnTo>
                      <a:lnTo>
                        <a:pt x="122" y="25"/>
                      </a:lnTo>
                      <a:close/>
                    </a:path>
                  </a:pathLst>
                </a:cu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1pPr>
                  <a:lvl2pPr marL="742950" indent="-28575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2pPr>
                  <a:lvl3pPr marL="11430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3pPr>
                  <a:lvl4pPr marL="16002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4pPr>
                  <a:lvl5pPr marL="20574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77849" name="Freeform 22"/>
                <p:cNvSpPr>
                  <a:spLocks/>
                </p:cNvSpPr>
                <p:nvPr/>
              </p:nvSpPr>
              <p:spPr bwMode="auto">
                <a:xfrm>
                  <a:off x="441" y="1928"/>
                  <a:ext cx="1407" cy="1508"/>
                </a:xfrm>
                <a:custGeom>
                  <a:avLst/>
                  <a:gdLst>
                    <a:gd name="T0" fmla="*/ 160 w 2814"/>
                    <a:gd name="T1" fmla="*/ 1361 h 3017"/>
                    <a:gd name="T2" fmla="*/ 458 w 2814"/>
                    <a:gd name="T3" fmla="*/ 1842 h 3017"/>
                    <a:gd name="T4" fmla="*/ 331 w 2814"/>
                    <a:gd name="T5" fmla="*/ 2091 h 3017"/>
                    <a:gd name="T6" fmla="*/ 88 w 2814"/>
                    <a:gd name="T7" fmla="*/ 2528 h 3017"/>
                    <a:gd name="T8" fmla="*/ 15 w 2814"/>
                    <a:gd name="T9" fmla="*/ 2751 h 3017"/>
                    <a:gd name="T10" fmla="*/ 0 w 2814"/>
                    <a:gd name="T11" fmla="*/ 2884 h 3017"/>
                    <a:gd name="T12" fmla="*/ 293 w 2814"/>
                    <a:gd name="T13" fmla="*/ 2956 h 3017"/>
                    <a:gd name="T14" fmla="*/ 453 w 2814"/>
                    <a:gd name="T15" fmla="*/ 2800 h 3017"/>
                    <a:gd name="T16" fmla="*/ 861 w 2814"/>
                    <a:gd name="T17" fmla="*/ 1998 h 3017"/>
                    <a:gd name="T18" fmla="*/ 1061 w 2814"/>
                    <a:gd name="T19" fmla="*/ 1804 h 3017"/>
                    <a:gd name="T20" fmla="*/ 1841 w 2814"/>
                    <a:gd name="T21" fmla="*/ 2053 h 3017"/>
                    <a:gd name="T22" fmla="*/ 2227 w 2814"/>
                    <a:gd name="T23" fmla="*/ 2203 h 3017"/>
                    <a:gd name="T24" fmla="*/ 2383 w 2814"/>
                    <a:gd name="T25" fmla="*/ 2568 h 3017"/>
                    <a:gd name="T26" fmla="*/ 2531 w 2814"/>
                    <a:gd name="T27" fmla="*/ 2844 h 3017"/>
                    <a:gd name="T28" fmla="*/ 2780 w 2814"/>
                    <a:gd name="T29" fmla="*/ 2751 h 3017"/>
                    <a:gd name="T30" fmla="*/ 2774 w 2814"/>
                    <a:gd name="T31" fmla="*/ 2169 h 3017"/>
                    <a:gd name="T32" fmla="*/ 2609 w 2814"/>
                    <a:gd name="T33" fmla="*/ 1798 h 3017"/>
                    <a:gd name="T34" fmla="*/ 2029 w 2814"/>
                    <a:gd name="T35" fmla="*/ 1361 h 3017"/>
                    <a:gd name="T36" fmla="*/ 1940 w 2814"/>
                    <a:gd name="T37" fmla="*/ 1146 h 3017"/>
                    <a:gd name="T38" fmla="*/ 2383 w 2814"/>
                    <a:gd name="T39" fmla="*/ 1234 h 3017"/>
                    <a:gd name="T40" fmla="*/ 2626 w 2814"/>
                    <a:gd name="T41" fmla="*/ 1173 h 3017"/>
                    <a:gd name="T42" fmla="*/ 2763 w 2814"/>
                    <a:gd name="T43" fmla="*/ 1063 h 3017"/>
                    <a:gd name="T44" fmla="*/ 2736 w 2814"/>
                    <a:gd name="T45" fmla="*/ 886 h 3017"/>
                    <a:gd name="T46" fmla="*/ 2647 w 2814"/>
                    <a:gd name="T47" fmla="*/ 648 h 3017"/>
                    <a:gd name="T48" fmla="*/ 2481 w 2814"/>
                    <a:gd name="T49" fmla="*/ 492 h 3017"/>
                    <a:gd name="T50" fmla="*/ 2400 w 2814"/>
                    <a:gd name="T51" fmla="*/ 365 h 3017"/>
                    <a:gd name="T52" fmla="*/ 1681 w 2814"/>
                    <a:gd name="T53" fmla="*/ 0 h 3017"/>
                    <a:gd name="T54" fmla="*/ 1166 w 2814"/>
                    <a:gd name="T55" fmla="*/ 6 h 3017"/>
                    <a:gd name="T56" fmla="*/ 951 w 2814"/>
                    <a:gd name="T57" fmla="*/ 99 h 3017"/>
                    <a:gd name="T58" fmla="*/ 823 w 2814"/>
                    <a:gd name="T59" fmla="*/ 194 h 3017"/>
                    <a:gd name="T60" fmla="*/ 641 w 2814"/>
                    <a:gd name="T61" fmla="*/ 348 h 3017"/>
                    <a:gd name="T62" fmla="*/ 386 w 2814"/>
                    <a:gd name="T63" fmla="*/ 570 h 3017"/>
                    <a:gd name="T64" fmla="*/ 253 w 2814"/>
                    <a:gd name="T65" fmla="*/ 941 h 3017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w 2814"/>
                    <a:gd name="T100" fmla="*/ 0 h 3017"/>
                    <a:gd name="T101" fmla="*/ 2814 w 2814"/>
                    <a:gd name="T102" fmla="*/ 3017 h 3017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T99" t="T100" r="T101" b="T102"/>
                  <a:pathLst>
                    <a:path w="2814" h="3017">
                      <a:moveTo>
                        <a:pt x="253" y="941"/>
                      </a:moveTo>
                      <a:lnTo>
                        <a:pt x="160" y="1361"/>
                      </a:lnTo>
                      <a:lnTo>
                        <a:pt x="354" y="1633"/>
                      </a:lnTo>
                      <a:lnTo>
                        <a:pt x="458" y="1842"/>
                      </a:lnTo>
                      <a:lnTo>
                        <a:pt x="420" y="1948"/>
                      </a:lnTo>
                      <a:lnTo>
                        <a:pt x="331" y="2091"/>
                      </a:lnTo>
                      <a:lnTo>
                        <a:pt x="242" y="2197"/>
                      </a:lnTo>
                      <a:lnTo>
                        <a:pt x="88" y="2528"/>
                      </a:lnTo>
                      <a:lnTo>
                        <a:pt x="50" y="2606"/>
                      </a:lnTo>
                      <a:lnTo>
                        <a:pt x="15" y="2751"/>
                      </a:lnTo>
                      <a:lnTo>
                        <a:pt x="32" y="2806"/>
                      </a:lnTo>
                      <a:lnTo>
                        <a:pt x="0" y="2884"/>
                      </a:lnTo>
                      <a:lnTo>
                        <a:pt x="259" y="3017"/>
                      </a:lnTo>
                      <a:lnTo>
                        <a:pt x="293" y="2956"/>
                      </a:lnTo>
                      <a:lnTo>
                        <a:pt x="398" y="2916"/>
                      </a:lnTo>
                      <a:lnTo>
                        <a:pt x="453" y="2800"/>
                      </a:lnTo>
                      <a:lnTo>
                        <a:pt x="603" y="2513"/>
                      </a:lnTo>
                      <a:lnTo>
                        <a:pt x="861" y="1998"/>
                      </a:lnTo>
                      <a:lnTo>
                        <a:pt x="1000" y="1876"/>
                      </a:lnTo>
                      <a:lnTo>
                        <a:pt x="1061" y="1804"/>
                      </a:lnTo>
                      <a:lnTo>
                        <a:pt x="1377" y="1832"/>
                      </a:lnTo>
                      <a:lnTo>
                        <a:pt x="1841" y="2053"/>
                      </a:lnTo>
                      <a:lnTo>
                        <a:pt x="2116" y="2108"/>
                      </a:lnTo>
                      <a:lnTo>
                        <a:pt x="2227" y="2203"/>
                      </a:lnTo>
                      <a:lnTo>
                        <a:pt x="2388" y="2253"/>
                      </a:lnTo>
                      <a:lnTo>
                        <a:pt x="2383" y="2568"/>
                      </a:lnTo>
                      <a:lnTo>
                        <a:pt x="2409" y="2817"/>
                      </a:lnTo>
                      <a:lnTo>
                        <a:pt x="2531" y="2844"/>
                      </a:lnTo>
                      <a:lnTo>
                        <a:pt x="2698" y="2829"/>
                      </a:lnTo>
                      <a:lnTo>
                        <a:pt x="2780" y="2751"/>
                      </a:lnTo>
                      <a:lnTo>
                        <a:pt x="2814" y="2528"/>
                      </a:lnTo>
                      <a:lnTo>
                        <a:pt x="2774" y="2169"/>
                      </a:lnTo>
                      <a:lnTo>
                        <a:pt x="2748" y="2009"/>
                      </a:lnTo>
                      <a:lnTo>
                        <a:pt x="2609" y="1798"/>
                      </a:lnTo>
                      <a:lnTo>
                        <a:pt x="2293" y="1538"/>
                      </a:lnTo>
                      <a:lnTo>
                        <a:pt x="2029" y="1361"/>
                      </a:lnTo>
                      <a:lnTo>
                        <a:pt x="1803" y="1251"/>
                      </a:lnTo>
                      <a:lnTo>
                        <a:pt x="1940" y="1146"/>
                      </a:lnTo>
                      <a:lnTo>
                        <a:pt x="2227" y="1025"/>
                      </a:lnTo>
                      <a:lnTo>
                        <a:pt x="2383" y="1234"/>
                      </a:lnTo>
                      <a:lnTo>
                        <a:pt x="2521" y="1179"/>
                      </a:lnTo>
                      <a:lnTo>
                        <a:pt x="2626" y="1173"/>
                      </a:lnTo>
                      <a:lnTo>
                        <a:pt x="2742" y="1179"/>
                      </a:lnTo>
                      <a:lnTo>
                        <a:pt x="2763" y="1063"/>
                      </a:lnTo>
                      <a:lnTo>
                        <a:pt x="2719" y="990"/>
                      </a:lnTo>
                      <a:lnTo>
                        <a:pt x="2736" y="886"/>
                      </a:lnTo>
                      <a:lnTo>
                        <a:pt x="2742" y="819"/>
                      </a:lnTo>
                      <a:lnTo>
                        <a:pt x="2647" y="648"/>
                      </a:lnTo>
                      <a:lnTo>
                        <a:pt x="2537" y="542"/>
                      </a:lnTo>
                      <a:lnTo>
                        <a:pt x="2481" y="492"/>
                      </a:lnTo>
                      <a:lnTo>
                        <a:pt x="2432" y="409"/>
                      </a:lnTo>
                      <a:lnTo>
                        <a:pt x="2400" y="365"/>
                      </a:lnTo>
                      <a:lnTo>
                        <a:pt x="2333" y="316"/>
                      </a:lnTo>
                      <a:lnTo>
                        <a:pt x="1681" y="0"/>
                      </a:lnTo>
                      <a:lnTo>
                        <a:pt x="1388" y="6"/>
                      </a:lnTo>
                      <a:lnTo>
                        <a:pt x="1166" y="6"/>
                      </a:lnTo>
                      <a:lnTo>
                        <a:pt x="1027" y="23"/>
                      </a:lnTo>
                      <a:lnTo>
                        <a:pt x="951" y="99"/>
                      </a:lnTo>
                      <a:lnTo>
                        <a:pt x="922" y="145"/>
                      </a:lnTo>
                      <a:lnTo>
                        <a:pt x="823" y="194"/>
                      </a:lnTo>
                      <a:lnTo>
                        <a:pt x="763" y="249"/>
                      </a:lnTo>
                      <a:lnTo>
                        <a:pt x="641" y="348"/>
                      </a:lnTo>
                      <a:lnTo>
                        <a:pt x="363" y="515"/>
                      </a:lnTo>
                      <a:lnTo>
                        <a:pt x="386" y="570"/>
                      </a:lnTo>
                      <a:lnTo>
                        <a:pt x="253" y="941"/>
                      </a:lnTo>
                      <a:close/>
                    </a:path>
                  </a:pathLst>
                </a:custGeom>
                <a:solidFill>
                  <a:srgbClr val="E5E5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1pPr>
                  <a:lvl2pPr marL="742950" indent="-28575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2pPr>
                  <a:lvl3pPr marL="11430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3pPr>
                  <a:lvl4pPr marL="16002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4pPr>
                  <a:lvl5pPr marL="20574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77850" name="Freeform 23"/>
                <p:cNvSpPr>
                  <a:spLocks/>
                </p:cNvSpPr>
                <p:nvPr/>
              </p:nvSpPr>
              <p:spPr bwMode="auto">
                <a:xfrm>
                  <a:off x="1288" y="2152"/>
                  <a:ext cx="197" cy="151"/>
                </a:xfrm>
                <a:custGeom>
                  <a:avLst/>
                  <a:gdLst>
                    <a:gd name="T0" fmla="*/ 0 w 394"/>
                    <a:gd name="T1" fmla="*/ 0 h 302"/>
                    <a:gd name="T2" fmla="*/ 48 w 394"/>
                    <a:gd name="T3" fmla="*/ 133 h 302"/>
                    <a:gd name="T4" fmla="*/ 147 w 394"/>
                    <a:gd name="T5" fmla="*/ 302 h 302"/>
                    <a:gd name="T6" fmla="*/ 236 w 394"/>
                    <a:gd name="T7" fmla="*/ 199 h 302"/>
                    <a:gd name="T8" fmla="*/ 394 w 394"/>
                    <a:gd name="T9" fmla="*/ 80 h 302"/>
                    <a:gd name="T10" fmla="*/ 194 w 394"/>
                    <a:gd name="T11" fmla="*/ 89 h 302"/>
                    <a:gd name="T12" fmla="*/ 73 w 394"/>
                    <a:gd name="T13" fmla="*/ 43 h 302"/>
                    <a:gd name="T14" fmla="*/ 0 w 394"/>
                    <a:gd name="T15" fmla="*/ 0 h 302"/>
                    <a:gd name="T16" fmla="*/ 0 w 394"/>
                    <a:gd name="T17" fmla="*/ 0 h 302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394"/>
                    <a:gd name="T28" fmla="*/ 0 h 302"/>
                    <a:gd name="T29" fmla="*/ 394 w 394"/>
                    <a:gd name="T30" fmla="*/ 302 h 302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394" h="302">
                      <a:moveTo>
                        <a:pt x="0" y="0"/>
                      </a:moveTo>
                      <a:lnTo>
                        <a:pt x="48" y="133"/>
                      </a:lnTo>
                      <a:lnTo>
                        <a:pt x="147" y="302"/>
                      </a:lnTo>
                      <a:lnTo>
                        <a:pt x="236" y="199"/>
                      </a:lnTo>
                      <a:lnTo>
                        <a:pt x="394" y="80"/>
                      </a:lnTo>
                      <a:lnTo>
                        <a:pt x="194" y="89"/>
                      </a:lnTo>
                      <a:lnTo>
                        <a:pt x="73" y="4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59A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1pPr>
                  <a:lvl2pPr marL="742950" indent="-28575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2pPr>
                  <a:lvl3pPr marL="11430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3pPr>
                  <a:lvl4pPr marL="16002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4pPr>
                  <a:lvl5pPr marL="20574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77851" name="Freeform 24"/>
                <p:cNvSpPr>
                  <a:spLocks/>
                </p:cNvSpPr>
                <p:nvPr/>
              </p:nvSpPr>
              <p:spPr bwMode="auto">
                <a:xfrm>
                  <a:off x="684" y="2139"/>
                  <a:ext cx="1126" cy="1211"/>
                </a:xfrm>
                <a:custGeom>
                  <a:avLst/>
                  <a:gdLst>
                    <a:gd name="T0" fmla="*/ 135 w 2251"/>
                    <a:gd name="T1" fmla="*/ 308 h 2422"/>
                    <a:gd name="T2" fmla="*/ 203 w 2251"/>
                    <a:gd name="T3" fmla="*/ 228 h 2422"/>
                    <a:gd name="T4" fmla="*/ 386 w 2251"/>
                    <a:gd name="T5" fmla="*/ 0 h 2422"/>
                    <a:gd name="T6" fmla="*/ 422 w 2251"/>
                    <a:gd name="T7" fmla="*/ 114 h 2422"/>
                    <a:gd name="T8" fmla="*/ 489 w 2251"/>
                    <a:gd name="T9" fmla="*/ 103 h 2422"/>
                    <a:gd name="T10" fmla="*/ 513 w 2251"/>
                    <a:gd name="T11" fmla="*/ 158 h 2422"/>
                    <a:gd name="T12" fmla="*/ 633 w 2251"/>
                    <a:gd name="T13" fmla="*/ 51 h 2422"/>
                    <a:gd name="T14" fmla="*/ 675 w 2251"/>
                    <a:gd name="T15" fmla="*/ 169 h 2422"/>
                    <a:gd name="T16" fmla="*/ 818 w 2251"/>
                    <a:gd name="T17" fmla="*/ 139 h 2422"/>
                    <a:gd name="T18" fmla="*/ 867 w 2251"/>
                    <a:gd name="T19" fmla="*/ 173 h 2422"/>
                    <a:gd name="T20" fmla="*/ 943 w 2251"/>
                    <a:gd name="T21" fmla="*/ 50 h 2422"/>
                    <a:gd name="T22" fmla="*/ 972 w 2251"/>
                    <a:gd name="T23" fmla="*/ 120 h 2422"/>
                    <a:gd name="T24" fmla="*/ 903 w 2251"/>
                    <a:gd name="T25" fmla="*/ 308 h 2422"/>
                    <a:gd name="T26" fmla="*/ 985 w 2251"/>
                    <a:gd name="T27" fmla="*/ 310 h 2422"/>
                    <a:gd name="T28" fmla="*/ 1015 w 2251"/>
                    <a:gd name="T29" fmla="*/ 359 h 2422"/>
                    <a:gd name="T30" fmla="*/ 1112 w 2251"/>
                    <a:gd name="T31" fmla="*/ 392 h 2422"/>
                    <a:gd name="T32" fmla="*/ 1088 w 2251"/>
                    <a:gd name="T33" fmla="*/ 587 h 2422"/>
                    <a:gd name="T34" fmla="*/ 1262 w 2251"/>
                    <a:gd name="T35" fmla="*/ 468 h 2422"/>
                    <a:gd name="T36" fmla="*/ 1278 w 2251"/>
                    <a:gd name="T37" fmla="*/ 492 h 2422"/>
                    <a:gd name="T38" fmla="*/ 1067 w 2251"/>
                    <a:gd name="T39" fmla="*/ 719 h 2422"/>
                    <a:gd name="T40" fmla="*/ 1397 w 2251"/>
                    <a:gd name="T41" fmla="*/ 544 h 2422"/>
                    <a:gd name="T42" fmla="*/ 1508 w 2251"/>
                    <a:gd name="T43" fmla="*/ 473 h 2422"/>
                    <a:gd name="T44" fmla="*/ 1620 w 2251"/>
                    <a:gd name="T45" fmla="*/ 304 h 2422"/>
                    <a:gd name="T46" fmla="*/ 1466 w 2251"/>
                    <a:gd name="T47" fmla="*/ 597 h 2422"/>
                    <a:gd name="T48" fmla="*/ 1156 w 2251"/>
                    <a:gd name="T49" fmla="*/ 962 h 2422"/>
                    <a:gd name="T50" fmla="*/ 1283 w 2251"/>
                    <a:gd name="T51" fmla="*/ 1038 h 2422"/>
                    <a:gd name="T52" fmla="*/ 1390 w 2251"/>
                    <a:gd name="T53" fmla="*/ 1101 h 2422"/>
                    <a:gd name="T54" fmla="*/ 1319 w 2251"/>
                    <a:gd name="T55" fmla="*/ 1144 h 2422"/>
                    <a:gd name="T56" fmla="*/ 1542 w 2251"/>
                    <a:gd name="T57" fmla="*/ 1194 h 2422"/>
                    <a:gd name="T58" fmla="*/ 1445 w 2251"/>
                    <a:gd name="T59" fmla="*/ 1238 h 2422"/>
                    <a:gd name="T60" fmla="*/ 1338 w 2251"/>
                    <a:gd name="T61" fmla="*/ 1298 h 2422"/>
                    <a:gd name="T62" fmla="*/ 1565 w 2251"/>
                    <a:gd name="T63" fmla="*/ 1329 h 2422"/>
                    <a:gd name="T64" fmla="*/ 1504 w 2251"/>
                    <a:gd name="T65" fmla="*/ 1390 h 2422"/>
                    <a:gd name="T66" fmla="*/ 1620 w 2251"/>
                    <a:gd name="T67" fmla="*/ 1441 h 2422"/>
                    <a:gd name="T68" fmla="*/ 1812 w 2251"/>
                    <a:gd name="T69" fmla="*/ 1517 h 2422"/>
                    <a:gd name="T70" fmla="*/ 1962 w 2251"/>
                    <a:gd name="T71" fmla="*/ 1583 h 2422"/>
                    <a:gd name="T72" fmla="*/ 2057 w 2251"/>
                    <a:gd name="T73" fmla="*/ 1673 h 2422"/>
                    <a:gd name="T74" fmla="*/ 2109 w 2251"/>
                    <a:gd name="T75" fmla="*/ 1654 h 2422"/>
                    <a:gd name="T76" fmla="*/ 2152 w 2251"/>
                    <a:gd name="T77" fmla="*/ 1606 h 2422"/>
                    <a:gd name="T78" fmla="*/ 2221 w 2251"/>
                    <a:gd name="T79" fmla="*/ 1665 h 2422"/>
                    <a:gd name="T80" fmla="*/ 2234 w 2251"/>
                    <a:gd name="T81" fmla="*/ 1775 h 2422"/>
                    <a:gd name="T82" fmla="*/ 2251 w 2251"/>
                    <a:gd name="T83" fmla="*/ 1992 h 2422"/>
                    <a:gd name="T84" fmla="*/ 2251 w 2251"/>
                    <a:gd name="T85" fmla="*/ 2203 h 2422"/>
                    <a:gd name="T86" fmla="*/ 2175 w 2251"/>
                    <a:gd name="T87" fmla="*/ 2315 h 2422"/>
                    <a:gd name="T88" fmla="*/ 2128 w 2251"/>
                    <a:gd name="T89" fmla="*/ 2422 h 2422"/>
                    <a:gd name="T90" fmla="*/ 1943 w 2251"/>
                    <a:gd name="T91" fmla="*/ 2382 h 2422"/>
                    <a:gd name="T92" fmla="*/ 1681 w 2251"/>
                    <a:gd name="T93" fmla="*/ 1732 h 2422"/>
                    <a:gd name="T94" fmla="*/ 949 w 2251"/>
                    <a:gd name="T95" fmla="*/ 1452 h 2422"/>
                    <a:gd name="T96" fmla="*/ 555 w 2251"/>
                    <a:gd name="T97" fmla="*/ 1401 h 2422"/>
                    <a:gd name="T98" fmla="*/ 519 w 2251"/>
                    <a:gd name="T99" fmla="*/ 1367 h 2422"/>
                    <a:gd name="T100" fmla="*/ 393 w 2251"/>
                    <a:gd name="T101" fmla="*/ 952 h 2422"/>
                    <a:gd name="T102" fmla="*/ 272 w 2251"/>
                    <a:gd name="T103" fmla="*/ 770 h 2422"/>
                    <a:gd name="T104" fmla="*/ 0 w 2251"/>
                    <a:gd name="T105" fmla="*/ 660 h 2422"/>
                    <a:gd name="T106" fmla="*/ 186 w 2251"/>
                    <a:gd name="T107" fmla="*/ 643 h 2422"/>
                    <a:gd name="T108" fmla="*/ 139 w 2251"/>
                    <a:gd name="T109" fmla="*/ 485 h 2422"/>
                    <a:gd name="T110" fmla="*/ 91 w 2251"/>
                    <a:gd name="T111" fmla="*/ 392 h 2422"/>
                    <a:gd name="T112" fmla="*/ 63 w 2251"/>
                    <a:gd name="T113" fmla="*/ 333 h 2422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w 2251"/>
                    <a:gd name="T172" fmla="*/ 0 h 2422"/>
                    <a:gd name="T173" fmla="*/ 2251 w 2251"/>
                    <a:gd name="T174" fmla="*/ 2422 h 2422"/>
                  </a:gdLst>
                  <a:ahLst/>
                  <a:cxnLst>
                    <a:cxn ang="T114">
                      <a:pos x="T0" y="T1"/>
                    </a:cxn>
                    <a:cxn ang="T115">
                      <a:pos x="T2" y="T3"/>
                    </a:cxn>
                    <a:cxn ang="T116">
                      <a:pos x="T4" y="T5"/>
                    </a:cxn>
                    <a:cxn ang="T117">
                      <a:pos x="T6" y="T7"/>
                    </a:cxn>
                    <a:cxn ang="T118">
                      <a:pos x="T8" y="T9"/>
                    </a:cxn>
                    <a:cxn ang="T119">
                      <a:pos x="T10" y="T11"/>
                    </a:cxn>
                    <a:cxn ang="T120">
                      <a:pos x="T12" y="T13"/>
                    </a:cxn>
                    <a:cxn ang="T121">
                      <a:pos x="T14" y="T15"/>
                    </a:cxn>
                    <a:cxn ang="T122">
                      <a:pos x="T16" y="T17"/>
                    </a:cxn>
                    <a:cxn ang="T123">
                      <a:pos x="T18" y="T19"/>
                    </a:cxn>
                    <a:cxn ang="T124">
                      <a:pos x="T20" y="T21"/>
                    </a:cxn>
                    <a:cxn ang="T125">
                      <a:pos x="T22" y="T23"/>
                    </a:cxn>
                    <a:cxn ang="T126">
                      <a:pos x="T24" y="T25"/>
                    </a:cxn>
                    <a:cxn ang="T127">
                      <a:pos x="T26" y="T27"/>
                    </a:cxn>
                    <a:cxn ang="T128">
                      <a:pos x="T28" y="T29"/>
                    </a:cxn>
                    <a:cxn ang="T129">
                      <a:pos x="T30" y="T31"/>
                    </a:cxn>
                    <a:cxn ang="T130">
                      <a:pos x="T32" y="T33"/>
                    </a:cxn>
                    <a:cxn ang="T131">
                      <a:pos x="T34" y="T35"/>
                    </a:cxn>
                    <a:cxn ang="T132">
                      <a:pos x="T36" y="T37"/>
                    </a:cxn>
                    <a:cxn ang="T133">
                      <a:pos x="T38" y="T39"/>
                    </a:cxn>
                    <a:cxn ang="T134">
                      <a:pos x="T40" y="T41"/>
                    </a:cxn>
                    <a:cxn ang="T135">
                      <a:pos x="T42" y="T43"/>
                    </a:cxn>
                    <a:cxn ang="T136">
                      <a:pos x="T44" y="T45"/>
                    </a:cxn>
                    <a:cxn ang="T137">
                      <a:pos x="T46" y="T47"/>
                    </a:cxn>
                    <a:cxn ang="T138">
                      <a:pos x="T48" y="T49"/>
                    </a:cxn>
                    <a:cxn ang="T139">
                      <a:pos x="T50" y="T51"/>
                    </a:cxn>
                    <a:cxn ang="T140">
                      <a:pos x="T52" y="T53"/>
                    </a:cxn>
                    <a:cxn ang="T141">
                      <a:pos x="T54" y="T55"/>
                    </a:cxn>
                    <a:cxn ang="T142">
                      <a:pos x="T56" y="T57"/>
                    </a:cxn>
                    <a:cxn ang="T143">
                      <a:pos x="T58" y="T59"/>
                    </a:cxn>
                    <a:cxn ang="T144">
                      <a:pos x="T60" y="T61"/>
                    </a:cxn>
                    <a:cxn ang="T145">
                      <a:pos x="T62" y="T63"/>
                    </a:cxn>
                    <a:cxn ang="T146">
                      <a:pos x="T64" y="T65"/>
                    </a:cxn>
                    <a:cxn ang="T147">
                      <a:pos x="T66" y="T67"/>
                    </a:cxn>
                    <a:cxn ang="T148">
                      <a:pos x="T68" y="T69"/>
                    </a:cxn>
                    <a:cxn ang="T149">
                      <a:pos x="T70" y="T71"/>
                    </a:cxn>
                    <a:cxn ang="T150">
                      <a:pos x="T72" y="T73"/>
                    </a:cxn>
                    <a:cxn ang="T151">
                      <a:pos x="T74" y="T75"/>
                    </a:cxn>
                    <a:cxn ang="T152">
                      <a:pos x="T76" y="T77"/>
                    </a:cxn>
                    <a:cxn ang="T153">
                      <a:pos x="T78" y="T79"/>
                    </a:cxn>
                    <a:cxn ang="T154">
                      <a:pos x="T80" y="T81"/>
                    </a:cxn>
                    <a:cxn ang="T155">
                      <a:pos x="T82" y="T83"/>
                    </a:cxn>
                    <a:cxn ang="T156">
                      <a:pos x="T84" y="T85"/>
                    </a:cxn>
                    <a:cxn ang="T157">
                      <a:pos x="T86" y="T87"/>
                    </a:cxn>
                    <a:cxn ang="T158">
                      <a:pos x="T88" y="T89"/>
                    </a:cxn>
                    <a:cxn ang="T159">
                      <a:pos x="T90" y="T91"/>
                    </a:cxn>
                    <a:cxn ang="T160">
                      <a:pos x="T92" y="T93"/>
                    </a:cxn>
                    <a:cxn ang="T161">
                      <a:pos x="T94" y="T95"/>
                    </a:cxn>
                    <a:cxn ang="T162">
                      <a:pos x="T96" y="T97"/>
                    </a:cxn>
                    <a:cxn ang="T163">
                      <a:pos x="T98" y="T99"/>
                    </a:cxn>
                    <a:cxn ang="T164">
                      <a:pos x="T100" y="T101"/>
                    </a:cxn>
                    <a:cxn ang="T165">
                      <a:pos x="T102" y="T103"/>
                    </a:cxn>
                    <a:cxn ang="T166">
                      <a:pos x="T104" y="T105"/>
                    </a:cxn>
                    <a:cxn ang="T167">
                      <a:pos x="T106" y="T107"/>
                    </a:cxn>
                    <a:cxn ang="T168">
                      <a:pos x="T108" y="T109"/>
                    </a:cxn>
                    <a:cxn ang="T169">
                      <a:pos x="T110" y="T111"/>
                    </a:cxn>
                    <a:cxn ang="T170">
                      <a:pos x="T112" y="T113"/>
                    </a:cxn>
                  </a:cxnLst>
                  <a:rect l="T171" t="T172" r="T173" b="T174"/>
                  <a:pathLst>
                    <a:path w="2251" h="2422">
                      <a:moveTo>
                        <a:pt x="63" y="333"/>
                      </a:moveTo>
                      <a:lnTo>
                        <a:pt x="135" y="308"/>
                      </a:lnTo>
                      <a:lnTo>
                        <a:pt x="171" y="337"/>
                      </a:lnTo>
                      <a:lnTo>
                        <a:pt x="203" y="228"/>
                      </a:lnTo>
                      <a:lnTo>
                        <a:pt x="245" y="145"/>
                      </a:lnTo>
                      <a:lnTo>
                        <a:pt x="386" y="0"/>
                      </a:lnTo>
                      <a:lnTo>
                        <a:pt x="310" y="169"/>
                      </a:lnTo>
                      <a:lnTo>
                        <a:pt x="422" y="114"/>
                      </a:lnTo>
                      <a:lnTo>
                        <a:pt x="411" y="171"/>
                      </a:lnTo>
                      <a:lnTo>
                        <a:pt x="489" y="103"/>
                      </a:lnTo>
                      <a:lnTo>
                        <a:pt x="540" y="91"/>
                      </a:lnTo>
                      <a:lnTo>
                        <a:pt x="513" y="158"/>
                      </a:lnTo>
                      <a:lnTo>
                        <a:pt x="582" y="101"/>
                      </a:lnTo>
                      <a:lnTo>
                        <a:pt x="633" y="51"/>
                      </a:lnTo>
                      <a:lnTo>
                        <a:pt x="698" y="51"/>
                      </a:lnTo>
                      <a:lnTo>
                        <a:pt x="675" y="169"/>
                      </a:lnTo>
                      <a:lnTo>
                        <a:pt x="816" y="74"/>
                      </a:lnTo>
                      <a:lnTo>
                        <a:pt x="818" y="139"/>
                      </a:lnTo>
                      <a:lnTo>
                        <a:pt x="818" y="221"/>
                      </a:lnTo>
                      <a:lnTo>
                        <a:pt x="867" y="173"/>
                      </a:lnTo>
                      <a:lnTo>
                        <a:pt x="905" y="74"/>
                      </a:lnTo>
                      <a:lnTo>
                        <a:pt x="943" y="50"/>
                      </a:lnTo>
                      <a:lnTo>
                        <a:pt x="903" y="173"/>
                      </a:lnTo>
                      <a:lnTo>
                        <a:pt x="972" y="120"/>
                      </a:lnTo>
                      <a:lnTo>
                        <a:pt x="943" y="241"/>
                      </a:lnTo>
                      <a:lnTo>
                        <a:pt x="903" y="308"/>
                      </a:lnTo>
                      <a:lnTo>
                        <a:pt x="1021" y="232"/>
                      </a:lnTo>
                      <a:lnTo>
                        <a:pt x="985" y="310"/>
                      </a:lnTo>
                      <a:lnTo>
                        <a:pt x="991" y="348"/>
                      </a:lnTo>
                      <a:lnTo>
                        <a:pt x="1015" y="359"/>
                      </a:lnTo>
                      <a:lnTo>
                        <a:pt x="1082" y="299"/>
                      </a:lnTo>
                      <a:lnTo>
                        <a:pt x="1112" y="392"/>
                      </a:lnTo>
                      <a:lnTo>
                        <a:pt x="1116" y="496"/>
                      </a:lnTo>
                      <a:lnTo>
                        <a:pt x="1088" y="587"/>
                      </a:lnTo>
                      <a:lnTo>
                        <a:pt x="1179" y="517"/>
                      </a:lnTo>
                      <a:lnTo>
                        <a:pt x="1262" y="468"/>
                      </a:lnTo>
                      <a:lnTo>
                        <a:pt x="1346" y="359"/>
                      </a:lnTo>
                      <a:lnTo>
                        <a:pt x="1278" y="492"/>
                      </a:lnTo>
                      <a:lnTo>
                        <a:pt x="1143" y="646"/>
                      </a:lnTo>
                      <a:lnTo>
                        <a:pt x="1067" y="719"/>
                      </a:lnTo>
                      <a:lnTo>
                        <a:pt x="1188" y="673"/>
                      </a:lnTo>
                      <a:lnTo>
                        <a:pt x="1397" y="544"/>
                      </a:lnTo>
                      <a:lnTo>
                        <a:pt x="1536" y="337"/>
                      </a:lnTo>
                      <a:lnTo>
                        <a:pt x="1508" y="473"/>
                      </a:lnTo>
                      <a:lnTo>
                        <a:pt x="1576" y="409"/>
                      </a:lnTo>
                      <a:lnTo>
                        <a:pt x="1620" y="304"/>
                      </a:lnTo>
                      <a:lnTo>
                        <a:pt x="1551" y="500"/>
                      </a:lnTo>
                      <a:lnTo>
                        <a:pt x="1466" y="597"/>
                      </a:lnTo>
                      <a:lnTo>
                        <a:pt x="1371" y="776"/>
                      </a:lnTo>
                      <a:lnTo>
                        <a:pt x="1156" y="962"/>
                      </a:lnTo>
                      <a:lnTo>
                        <a:pt x="1200" y="1019"/>
                      </a:lnTo>
                      <a:lnTo>
                        <a:pt x="1283" y="1038"/>
                      </a:lnTo>
                      <a:lnTo>
                        <a:pt x="1358" y="1046"/>
                      </a:lnTo>
                      <a:lnTo>
                        <a:pt x="1390" y="1101"/>
                      </a:lnTo>
                      <a:lnTo>
                        <a:pt x="1226" y="1171"/>
                      </a:lnTo>
                      <a:lnTo>
                        <a:pt x="1319" y="1144"/>
                      </a:lnTo>
                      <a:lnTo>
                        <a:pt x="1441" y="1127"/>
                      </a:lnTo>
                      <a:lnTo>
                        <a:pt x="1542" y="1194"/>
                      </a:lnTo>
                      <a:lnTo>
                        <a:pt x="1589" y="1241"/>
                      </a:lnTo>
                      <a:lnTo>
                        <a:pt x="1445" y="1238"/>
                      </a:lnTo>
                      <a:lnTo>
                        <a:pt x="1359" y="1276"/>
                      </a:lnTo>
                      <a:lnTo>
                        <a:pt x="1338" y="1298"/>
                      </a:lnTo>
                      <a:lnTo>
                        <a:pt x="1426" y="1327"/>
                      </a:lnTo>
                      <a:lnTo>
                        <a:pt x="1565" y="1329"/>
                      </a:lnTo>
                      <a:lnTo>
                        <a:pt x="1648" y="1371"/>
                      </a:lnTo>
                      <a:lnTo>
                        <a:pt x="1504" y="1390"/>
                      </a:lnTo>
                      <a:lnTo>
                        <a:pt x="1416" y="1410"/>
                      </a:lnTo>
                      <a:lnTo>
                        <a:pt x="1620" y="1441"/>
                      </a:lnTo>
                      <a:lnTo>
                        <a:pt x="1829" y="1477"/>
                      </a:lnTo>
                      <a:lnTo>
                        <a:pt x="1812" y="1517"/>
                      </a:lnTo>
                      <a:lnTo>
                        <a:pt x="1917" y="1555"/>
                      </a:lnTo>
                      <a:lnTo>
                        <a:pt x="1962" y="1583"/>
                      </a:lnTo>
                      <a:lnTo>
                        <a:pt x="2006" y="1640"/>
                      </a:lnTo>
                      <a:lnTo>
                        <a:pt x="2057" y="1673"/>
                      </a:lnTo>
                      <a:lnTo>
                        <a:pt x="2107" y="1686"/>
                      </a:lnTo>
                      <a:lnTo>
                        <a:pt x="2109" y="1654"/>
                      </a:lnTo>
                      <a:lnTo>
                        <a:pt x="2090" y="1616"/>
                      </a:lnTo>
                      <a:lnTo>
                        <a:pt x="2152" y="1606"/>
                      </a:lnTo>
                      <a:lnTo>
                        <a:pt x="2192" y="1618"/>
                      </a:lnTo>
                      <a:lnTo>
                        <a:pt x="2221" y="1665"/>
                      </a:lnTo>
                      <a:lnTo>
                        <a:pt x="2209" y="1711"/>
                      </a:lnTo>
                      <a:lnTo>
                        <a:pt x="2234" y="1775"/>
                      </a:lnTo>
                      <a:lnTo>
                        <a:pt x="2226" y="1891"/>
                      </a:lnTo>
                      <a:lnTo>
                        <a:pt x="2251" y="1992"/>
                      </a:lnTo>
                      <a:lnTo>
                        <a:pt x="2251" y="2068"/>
                      </a:lnTo>
                      <a:lnTo>
                        <a:pt x="2251" y="2203"/>
                      </a:lnTo>
                      <a:lnTo>
                        <a:pt x="2228" y="2262"/>
                      </a:lnTo>
                      <a:lnTo>
                        <a:pt x="2175" y="2315"/>
                      </a:lnTo>
                      <a:lnTo>
                        <a:pt x="2215" y="2401"/>
                      </a:lnTo>
                      <a:lnTo>
                        <a:pt x="2128" y="2422"/>
                      </a:lnTo>
                      <a:lnTo>
                        <a:pt x="2006" y="2410"/>
                      </a:lnTo>
                      <a:lnTo>
                        <a:pt x="1943" y="2382"/>
                      </a:lnTo>
                      <a:lnTo>
                        <a:pt x="1888" y="1850"/>
                      </a:lnTo>
                      <a:lnTo>
                        <a:pt x="1681" y="1732"/>
                      </a:lnTo>
                      <a:lnTo>
                        <a:pt x="1283" y="1631"/>
                      </a:lnTo>
                      <a:lnTo>
                        <a:pt x="949" y="1452"/>
                      </a:lnTo>
                      <a:lnTo>
                        <a:pt x="595" y="1327"/>
                      </a:lnTo>
                      <a:lnTo>
                        <a:pt x="555" y="1401"/>
                      </a:lnTo>
                      <a:lnTo>
                        <a:pt x="475" y="1490"/>
                      </a:lnTo>
                      <a:lnTo>
                        <a:pt x="519" y="1367"/>
                      </a:lnTo>
                      <a:lnTo>
                        <a:pt x="470" y="1180"/>
                      </a:lnTo>
                      <a:lnTo>
                        <a:pt x="393" y="952"/>
                      </a:lnTo>
                      <a:lnTo>
                        <a:pt x="367" y="863"/>
                      </a:lnTo>
                      <a:lnTo>
                        <a:pt x="272" y="770"/>
                      </a:lnTo>
                      <a:lnTo>
                        <a:pt x="160" y="698"/>
                      </a:lnTo>
                      <a:lnTo>
                        <a:pt x="0" y="660"/>
                      </a:lnTo>
                      <a:lnTo>
                        <a:pt x="78" y="646"/>
                      </a:lnTo>
                      <a:lnTo>
                        <a:pt x="186" y="643"/>
                      </a:lnTo>
                      <a:lnTo>
                        <a:pt x="135" y="559"/>
                      </a:lnTo>
                      <a:lnTo>
                        <a:pt x="139" y="485"/>
                      </a:lnTo>
                      <a:lnTo>
                        <a:pt x="95" y="420"/>
                      </a:lnTo>
                      <a:lnTo>
                        <a:pt x="91" y="392"/>
                      </a:lnTo>
                      <a:lnTo>
                        <a:pt x="63" y="333"/>
                      </a:lnTo>
                      <a:close/>
                    </a:path>
                  </a:pathLst>
                </a:custGeom>
                <a:solidFill>
                  <a:srgbClr val="B8B8D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1pPr>
                  <a:lvl2pPr marL="742950" indent="-28575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2pPr>
                  <a:lvl3pPr marL="11430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3pPr>
                  <a:lvl4pPr marL="16002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4pPr>
                  <a:lvl5pPr marL="20574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77852" name="Freeform 25"/>
                <p:cNvSpPr>
                  <a:spLocks/>
                </p:cNvSpPr>
                <p:nvPr/>
              </p:nvSpPr>
              <p:spPr bwMode="auto">
                <a:xfrm>
                  <a:off x="1429" y="2946"/>
                  <a:ext cx="336" cy="403"/>
                </a:xfrm>
                <a:custGeom>
                  <a:avLst/>
                  <a:gdLst>
                    <a:gd name="T0" fmla="*/ 209 w 673"/>
                    <a:gd name="T1" fmla="*/ 85 h 806"/>
                    <a:gd name="T2" fmla="*/ 270 w 673"/>
                    <a:gd name="T3" fmla="*/ 141 h 806"/>
                    <a:gd name="T4" fmla="*/ 439 w 673"/>
                    <a:gd name="T5" fmla="*/ 148 h 806"/>
                    <a:gd name="T6" fmla="*/ 492 w 673"/>
                    <a:gd name="T7" fmla="*/ 148 h 806"/>
                    <a:gd name="T8" fmla="*/ 418 w 673"/>
                    <a:gd name="T9" fmla="*/ 53 h 806"/>
                    <a:gd name="T10" fmla="*/ 549 w 673"/>
                    <a:gd name="T11" fmla="*/ 108 h 806"/>
                    <a:gd name="T12" fmla="*/ 629 w 673"/>
                    <a:gd name="T13" fmla="*/ 154 h 806"/>
                    <a:gd name="T14" fmla="*/ 673 w 673"/>
                    <a:gd name="T15" fmla="*/ 226 h 806"/>
                    <a:gd name="T16" fmla="*/ 629 w 673"/>
                    <a:gd name="T17" fmla="*/ 314 h 806"/>
                    <a:gd name="T18" fmla="*/ 673 w 673"/>
                    <a:gd name="T19" fmla="*/ 424 h 806"/>
                    <a:gd name="T20" fmla="*/ 654 w 673"/>
                    <a:gd name="T21" fmla="*/ 521 h 806"/>
                    <a:gd name="T22" fmla="*/ 608 w 673"/>
                    <a:gd name="T23" fmla="*/ 583 h 806"/>
                    <a:gd name="T24" fmla="*/ 608 w 673"/>
                    <a:gd name="T25" fmla="*/ 629 h 806"/>
                    <a:gd name="T26" fmla="*/ 561 w 673"/>
                    <a:gd name="T27" fmla="*/ 661 h 806"/>
                    <a:gd name="T28" fmla="*/ 612 w 673"/>
                    <a:gd name="T29" fmla="*/ 730 h 806"/>
                    <a:gd name="T30" fmla="*/ 557 w 673"/>
                    <a:gd name="T31" fmla="*/ 762 h 806"/>
                    <a:gd name="T32" fmla="*/ 545 w 673"/>
                    <a:gd name="T33" fmla="*/ 806 h 806"/>
                    <a:gd name="T34" fmla="*/ 450 w 673"/>
                    <a:gd name="T35" fmla="*/ 777 h 806"/>
                    <a:gd name="T36" fmla="*/ 515 w 673"/>
                    <a:gd name="T37" fmla="*/ 777 h 806"/>
                    <a:gd name="T38" fmla="*/ 507 w 673"/>
                    <a:gd name="T39" fmla="*/ 694 h 806"/>
                    <a:gd name="T40" fmla="*/ 447 w 673"/>
                    <a:gd name="T41" fmla="*/ 589 h 806"/>
                    <a:gd name="T42" fmla="*/ 443 w 673"/>
                    <a:gd name="T43" fmla="*/ 479 h 806"/>
                    <a:gd name="T44" fmla="*/ 485 w 673"/>
                    <a:gd name="T45" fmla="*/ 391 h 806"/>
                    <a:gd name="T46" fmla="*/ 553 w 673"/>
                    <a:gd name="T47" fmla="*/ 310 h 806"/>
                    <a:gd name="T48" fmla="*/ 403 w 673"/>
                    <a:gd name="T49" fmla="*/ 431 h 806"/>
                    <a:gd name="T50" fmla="*/ 504 w 673"/>
                    <a:gd name="T51" fmla="*/ 270 h 806"/>
                    <a:gd name="T52" fmla="*/ 410 w 673"/>
                    <a:gd name="T53" fmla="*/ 285 h 806"/>
                    <a:gd name="T54" fmla="*/ 382 w 673"/>
                    <a:gd name="T55" fmla="*/ 201 h 806"/>
                    <a:gd name="T56" fmla="*/ 220 w 673"/>
                    <a:gd name="T57" fmla="*/ 165 h 806"/>
                    <a:gd name="T58" fmla="*/ 0 w 673"/>
                    <a:gd name="T59" fmla="*/ 0 h 806"/>
                    <a:gd name="T60" fmla="*/ 209 w 673"/>
                    <a:gd name="T61" fmla="*/ 85 h 806"/>
                    <a:gd name="T62" fmla="*/ 209 w 673"/>
                    <a:gd name="T63" fmla="*/ 85 h 80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w 673"/>
                    <a:gd name="T97" fmla="*/ 0 h 806"/>
                    <a:gd name="T98" fmla="*/ 673 w 673"/>
                    <a:gd name="T99" fmla="*/ 806 h 806"/>
                  </a:gdLst>
                  <a:ahLst/>
                  <a:cxnLst>
                    <a:cxn ang="T64">
                      <a:pos x="T0" y="T1"/>
                    </a:cxn>
                    <a:cxn ang="T65">
                      <a:pos x="T2" y="T3"/>
                    </a:cxn>
                    <a:cxn ang="T66">
                      <a:pos x="T4" y="T5"/>
                    </a:cxn>
                    <a:cxn ang="T67">
                      <a:pos x="T6" y="T7"/>
                    </a:cxn>
                    <a:cxn ang="T68">
                      <a:pos x="T8" y="T9"/>
                    </a:cxn>
                    <a:cxn ang="T69">
                      <a:pos x="T10" y="T11"/>
                    </a:cxn>
                    <a:cxn ang="T70">
                      <a:pos x="T12" y="T13"/>
                    </a:cxn>
                    <a:cxn ang="T71">
                      <a:pos x="T14" y="T15"/>
                    </a:cxn>
                    <a:cxn ang="T72">
                      <a:pos x="T16" y="T17"/>
                    </a:cxn>
                    <a:cxn ang="T73">
                      <a:pos x="T18" y="T19"/>
                    </a:cxn>
                    <a:cxn ang="T74">
                      <a:pos x="T20" y="T21"/>
                    </a:cxn>
                    <a:cxn ang="T75">
                      <a:pos x="T22" y="T23"/>
                    </a:cxn>
                    <a:cxn ang="T76">
                      <a:pos x="T24" y="T25"/>
                    </a:cxn>
                    <a:cxn ang="T77">
                      <a:pos x="T26" y="T27"/>
                    </a:cxn>
                    <a:cxn ang="T78">
                      <a:pos x="T28" y="T29"/>
                    </a:cxn>
                    <a:cxn ang="T79">
                      <a:pos x="T30" y="T31"/>
                    </a:cxn>
                    <a:cxn ang="T80">
                      <a:pos x="T32" y="T33"/>
                    </a:cxn>
                    <a:cxn ang="T81">
                      <a:pos x="T34" y="T35"/>
                    </a:cxn>
                    <a:cxn ang="T82">
                      <a:pos x="T36" y="T37"/>
                    </a:cxn>
                    <a:cxn ang="T83">
                      <a:pos x="T38" y="T39"/>
                    </a:cxn>
                    <a:cxn ang="T84">
                      <a:pos x="T40" y="T41"/>
                    </a:cxn>
                    <a:cxn ang="T85">
                      <a:pos x="T42" y="T43"/>
                    </a:cxn>
                    <a:cxn ang="T86">
                      <a:pos x="T44" y="T45"/>
                    </a:cxn>
                    <a:cxn ang="T87">
                      <a:pos x="T46" y="T47"/>
                    </a:cxn>
                    <a:cxn ang="T88">
                      <a:pos x="T48" y="T49"/>
                    </a:cxn>
                    <a:cxn ang="T89">
                      <a:pos x="T50" y="T51"/>
                    </a:cxn>
                    <a:cxn ang="T90">
                      <a:pos x="T52" y="T53"/>
                    </a:cxn>
                    <a:cxn ang="T91">
                      <a:pos x="T54" y="T55"/>
                    </a:cxn>
                    <a:cxn ang="T92">
                      <a:pos x="T56" y="T57"/>
                    </a:cxn>
                    <a:cxn ang="T93">
                      <a:pos x="T58" y="T59"/>
                    </a:cxn>
                    <a:cxn ang="T94">
                      <a:pos x="T60" y="T61"/>
                    </a:cxn>
                    <a:cxn ang="T95">
                      <a:pos x="T62" y="T63"/>
                    </a:cxn>
                  </a:cxnLst>
                  <a:rect l="T96" t="T97" r="T98" b="T99"/>
                  <a:pathLst>
                    <a:path w="673" h="806">
                      <a:moveTo>
                        <a:pt x="209" y="85"/>
                      </a:moveTo>
                      <a:lnTo>
                        <a:pt x="270" y="141"/>
                      </a:lnTo>
                      <a:lnTo>
                        <a:pt x="439" y="148"/>
                      </a:lnTo>
                      <a:lnTo>
                        <a:pt x="492" y="148"/>
                      </a:lnTo>
                      <a:lnTo>
                        <a:pt x="418" y="53"/>
                      </a:lnTo>
                      <a:lnTo>
                        <a:pt x="549" y="108"/>
                      </a:lnTo>
                      <a:lnTo>
                        <a:pt x="629" y="154"/>
                      </a:lnTo>
                      <a:lnTo>
                        <a:pt x="673" y="226"/>
                      </a:lnTo>
                      <a:lnTo>
                        <a:pt x="629" y="314"/>
                      </a:lnTo>
                      <a:lnTo>
                        <a:pt x="673" y="424"/>
                      </a:lnTo>
                      <a:lnTo>
                        <a:pt x="654" y="521"/>
                      </a:lnTo>
                      <a:lnTo>
                        <a:pt x="608" y="583"/>
                      </a:lnTo>
                      <a:lnTo>
                        <a:pt x="608" y="629"/>
                      </a:lnTo>
                      <a:lnTo>
                        <a:pt x="561" y="661"/>
                      </a:lnTo>
                      <a:lnTo>
                        <a:pt x="612" y="730"/>
                      </a:lnTo>
                      <a:lnTo>
                        <a:pt x="557" y="762"/>
                      </a:lnTo>
                      <a:lnTo>
                        <a:pt x="545" y="806"/>
                      </a:lnTo>
                      <a:lnTo>
                        <a:pt x="450" y="777"/>
                      </a:lnTo>
                      <a:lnTo>
                        <a:pt x="515" y="777"/>
                      </a:lnTo>
                      <a:lnTo>
                        <a:pt x="507" y="694"/>
                      </a:lnTo>
                      <a:lnTo>
                        <a:pt x="447" y="589"/>
                      </a:lnTo>
                      <a:lnTo>
                        <a:pt x="443" y="479"/>
                      </a:lnTo>
                      <a:lnTo>
                        <a:pt x="485" y="391"/>
                      </a:lnTo>
                      <a:lnTo>
                        <a:pt x="553" y="310"/>
                      </a:lnTo>
                      <a:lnTo>
                        <a:pt x="403" y="431"/>
                      </a:lnTo>
                      <a:lnTo>
                        <a:pt x="504" y="270"/>
                      </a:lnTo>
                      <a:lnTo>
                        <a:pt x="410" y="285"/>
                      </a:lnTo>
                      <a:lnTo>
                        <a:pt x="382" y="201"/>
                      </a:lnTo>
                      <a:lnTo>
                        <a:pt x="220" y="165"/>
                      </a:lnTo>
                      <a:lnTo>
                        <a:pt x="0" y="0"/>
                      </a:lnTo>
                      <a:lnTo>
                        <a:pt x="209" y="85"/>
                      </a:lnTo>
                      <a:close/>
                    </a:path>
                  </a:pathLst>
                </a:custGeom>
                <a:solidFill>
                  <a:srgbClr val="8989A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1pPr>
                  <a:lvl2pPr marL="742950" indent="-28575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2pPr>
                  <a:lvl3pPr marL="11430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3pPr>
                  <a:lvl4pPr marL="16002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4pPr>
                  <a:lvl5pPr marL="20574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77853" name="Freeform 26"/>
                <p:cNvSpPr>
                  <a:spLocks/>
                </p:cNvSpPr>
                <p:nvPr/>
              </p:nvSpPr>
              <p:spPr bwMode="auto">
                <a:xfrm>
                  <a:off x="1127" y="2143"/>
                  <a:ext cx="618" cy="494"/>
                </a:xfrm>
                <a:custGeom>
                  <a:avLst/>
                  <a:gdLst>
                    <a:gd name="T0" fmla="*/ 916 w 1236"/>
                    <a:gd name="T1" fmla="*/ 175 h 988"/>
                    <a:gd name="T2" fmla="*/ 840 w 1236"/>
                    <a:gd name="T3" fmla="*/ 433 h 988"/>
                    <a:gd name="T4" fmla="*/ 894 w 1236"/>
                    <a:gd name="T5" fmla="*/ 463 h 988"/>
                    <a:gd name="T6" fmla="*/ 934 w 1236"/>
                    <a:gd name="T7" fmla="*/ 488 h 988"/>
                    <a:gd name="T8" fmla="*/ 1017 w 1236"/>
                    <a:gd name="T9" fmla="*/ 496 h 988"/>
                    <a:gd name="T10" fmla="*/ 1074 w 1236"/>
                    <a:gd name="T11" fmla="*/ 502 h 988"/>
                    <a:gd name="T12" fmla="*/ 1236 w 1236"/>
                    <a:gd name="T13" fmla="*/ 465 h 988"/>
                    <a:gd name="T14" fmla="*/ 1006 w 1236"/>
                    <a:gd name="T15" fmla="*/ 557 h 988"/>
                    <a:gd name="T16" fmla="*/ 962 w 1236"/>
                    <a:gd name="T17" fmla="*/ 602 h 988"/>
                    <a:gd name="T18" fmla="*/ 981 w 1236"/>
                    <a:gd name="T19" fmla="*/ 638 h 988"/>
                    <a:gd name="T20" fmla="*/ 1088 w 1236"/>
                    <a:gd name="T21" fmla="*/ 703 h 988"/>
                    <a:gd name="T22" fmla="*/ 1023 w 1236"/>
                    <a:gd name="T23" fmla="*/ 747 h 988"/>
                    <a:gd name="T24" fmla="*/ 1167 w 1236"/>
                    <a:gd name="T25" fmla="*/ 754 h 988"/>
                    <a:gd name="T26" fmla="*/ 934 w 1236"/>
                    <a:gd name="T27" fmla="*/ 743 h 988"/>
                    <a:gd name="T28" fmla="*/ 764 w 1236"/>
                    <a:gd name="T29" fmla="*/ 614 h 988"/>
                    <a:gd name="T30" fmla="*/ 517 w 1236"/>
                    <a:gd name="T31" fmla="*/ 728 h 988"/>
                    <a:gd name="T32" fmla="*/ 565 w 1236"/>
                    <a:gd name="T33" fmla="*/ 578 h 988"/>
                    <a:gd name="T34" fmla="*/ 793 w 1236"/>
                    <a:gd name="T35" fmla="*/ 340 h 988"/>
                    <a:gd name="T36" fmla="*/ 877 w 1236"/>
                    <a:gd name="T37" fmla="*/ 214 h 988"/>
                    <a:gd name="T38" fmla="*/ 696 w 1236"/>
                    <a:gd name="T39" fmla="*/ 452 h 988"/>
                    <a:gd name="T40" fmla="*/ 650 w 1236"/>
                    <a:gd name="T41" fmla="*/ 351 h 988"/>
                    <a:gd name="T42" fmla="*/ 468 w 1236"/>
                    <a:gd name="T43" fmla="*/ 631 h 988"/>
                    <a:gd name="T44" fmla="*/ 270 w 1236"/>
                    <a:gd name="T45" fmla="*/ 819 h 988"/>
                    <a:gd name="T46" fmla="*/ 376 w 1236"/>
                    <a:gd name="T47" fmla="*/ 823 h 988"/>
                    <a:gd name="T48" fmla="*/ 57 w 1236"/>
                    <a:gd name="T49" fmla="*/ 984 h 988"/>
                    <a:gd name="T50" fmla="*/ 122 w 1236"/>
                    <a:gd name="T51" fmla="*/ 836 h 988"/>
                    <a:gd name="T52" fmla="*/ 283 w 1236"/>
                    <a:gd name="T53" fmla="*/ 703 h 988"/>
                    <a:gd name="T54" fmla="*/ 298 w 1236"/>
                    <a:gd name="T55" fmla="*/ 663 h 988"/>
                    <a:gd name="T56" fmla="*/ 601 w 1236"/>
                    <a:gd name="T57" fmla="*/ 367 h 988"/>
                    <a:gd name="T58" fmla="*/ 646 w 1236"/>
                    <a:gd name="T59" fmla="*/ 251 h 988"/>
                    <a:gd name="T60" fmla="*/ 941 w 1236"/>
                    <a:gd name="T61" fmla="*/ 0 h 988"/>
                    <a:gd name="T62" fmla="*/ 934 w 1236"/>
                    <a:gd name="T63" fmla="*/ 66 h 988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w 1236"/>
                    <a:gd name="T97" fmla="*/ 0 h 988"/>
                    <a:gd name="T98" fmla="*/ 1236 w 1236"/>
                    <a:gd name="T99" fmla="*/ 988 h 988"/>
                  </a:gdLst>
                  <a:ahLst/>
                  <a:cxnLst>
                    <a:cxn ang="T64">
                      <a:pos x="T0" y="T1"/>
                    </a:cxn>
                    <a:cxn ang="T65">
                      <a:pos x="T2" y="T3"/>
                    </a:cxn>
                    <a:cxn ang="T66">
                      <a:pos x="T4" y="T5"/>
                    </a:cxn>
                    <a:cxn ang="T67">
                      <a:pos x="T6" y="T7"/>
                    </a:cxn>
                    <a:cxn ang="T68">
                      <a:pos x="T8" y="T9"/>
                    </a:cxn>
                    <a:cxn ang="T69">
                      <a:pos x="T10" y="T11"/>
                    </a:cxn>
                    <a:cxn ang="T70">
                      <a:pos x="T12" y="T13"/>
                    </a:cxn>
                    <a:cxn ang="T71">
                      <a:pos x="T14" y="T15"/>
                    </a:cxn>
                    <a:cxn ang="T72">
                      <a:pos x="T16" y="T17"/>
                    </a:cxn>
                    <a:cxn ang="T73">
                      <a:pos x="T18" y="T19"/>
                    </a:cxn>
                    <a:cxn ang="T74">
                      <a:pos x="T20" y="T21"/>
                    </a:cxn>
                    <a:cxn ang="T75">
                      <a:pos x="T22" y="T23"/>
                    </a:cxn>
                    <a:cxn ang="T76">
                      <a:pos x="T24" y="T25"/>
                    </a:cxn>
                    <a:cxn ang="T77">
                      <a:pos x="T26" y="T27"/>
                    </a:cxn>
                    <a:cxn ang="T78">
                      <a:pos x="T28" y="T29"/>
                    </a:cxn>
                    <a:cxn ang="T79">
                      <a:pos x="T30" y="T31"/>
                    </a:cxn>
                    <a:cxn ang="T80">
                      <a:pos x="T32" y="T33"/>
                    </a:cxn>
                    <a:cxn ang="T81">
                      <a:pos x="T34" y="T35"/>
                    </a:cxn>
                    <a:cxn ang="T82">
                      <a:pos x="T36" y="T37"/>
                    </a:cxn>
                    <a:cxn ang="T83">
                      <a:pos x="T38" y="T39"/>
                    </a:cxn>
                    <a:cxn ang="T84">
                      <a:pos x="T40" y="T41"/>
                    </a:cxn>
                    <a:cxn ang="T85">
                      <a:pos x="T42" y="T43"/>
                    </a:cxn>
                    <a:cxn ang="T86">
                      <a:pos x="T44" y="T45"/>
                    </a:cxn>
                    <a:cxn ang="T87">
                      <a:pos x="T46" y="T47"/>
                    </a:cxn>
                    <a:cxn ang="T88">
                      <a:pos x="T48" y="T49"/>
                    </a:cxn>
                    <a:cxn ang="T89">
                      <a:pos x="T50" y="T51"/>
                    </a:cxn>
                    <a:cxn ang="T90">
                      <a:pos x="T52" y="T53"/>
                    </a:cxn>
                    <a:cxn ang="T91">
                      <a:pos x="T54" y="T55"/>
                    </a:cxn>
                    <a:cxn ang="T92">
                      <a:pos x="T56" y="T57"/>
                    </a:cxn>
                    <a:cxn ang="T93">
                      <a:pos x="T58" y="T59"/>
                    </a:cxn>
                    <a:cxn ang="T94">
                      <a:pos x="T60" y="T61"/>
                    </a:cxn>
                    <a:cxn ang="T95">
                      <a:pos x="T62" y="T63"/>
                    </a:cxn>
                  </a:cxnLst>
                  <a:rect l="T96" t="T97" r="T98" b="T99"/>
                  <a:pathLst>
                    <a:path w="1236" h="988">
                      <a:moveTo>
                        <a:pt x="934" y="66"/>
                      </a:moveTo>
                      <a:lnTo>
                        <a:pt x="916" y="175"/>
                      </a:lnTo>
                      <a:lnTo>
                        <a:pt x="905" y="258"/>
                      </a:lnTo>
                      <a:lnTo>
                        <a:pt x="840" y="433"/>
                      </a:lnTo>
                      <a:lnTo>
                        <a:pt x="812" y="488"/>
                      </a:lnTo>
                      <a:lnTo>
                        <a:pt x="894" y="463"/>
                      </a:lnTo>
                      <a:lnTo>
                        <a:pt x="840" y="534"/>
                      </a:lnTo>
                      <a:lnTo>
                        <a:pt x="934" y="488"/>
                      </a:lnTo>
                      <a:lnTo>
                        <a:pt x="1053" y="408"/>
                      </a:lnTo>
                      <a:lnTo>
                        <a:pt x="1017" y="496"/>
                      </a:lnTo>
                      <a:lnTo>
                        <a:pt x="1074" y="481"/>
                      </a:lnTo>
                      <a:lnTo>
                        <a:pt x="1074" y="502"/>
                      </a:lnTo>
                      <a:lnTo>
                        <a:pt x="1167" y="465"/>
                      </a:lnTo>
                      <a:lnTo>
                        <a:pt x="1236" y="465"/>
                      </a:lnTo>
                      <a:lnTo>
                        <a:pt x="1127" y="521"/>
                      </a:lnTo>
                      <a:lnTo>
                        <a:pt x="1006" y="557"/>
                      </a:lnTo>
                      <a:lnTo>
                        <a:pt x="1042" y="574"/>
                      </a:lnTo>
                      <a:lnTo>
                        <a:pt x="962" y="602"/>
                      </a:lnTo>
                      <a:lnTo>
                        <a:pt x="1050" y="614"/>
                      </a:lnTo>
                      <a:lnTo>
                        <a:pt x="981" y="638"/>
                      </a:lnTo>
                      <a:lnTo>
                        <a:pt x="977" y="657"/>
                      </a:lnTo>
                      <a:lnTo>
                        <a:pt x="1088" y="703"/>
                      </a:lnTo>
                      <a:lnTo>
                        <a:pt x="970" y="711"/>
                      </a:lnTo>
                      <a:lnTo>
                        <a:pt x="1023" y="747"/>
                      </a:lnTo>
                      <a:lnTo>
                        <a:pt x="1042" y="783"/>
                      </a:lnTo>
                      <a:lnTo>
                        <a:pt x="1167" y="754"/>
                      </a:lnTo>
                      <a:lnTo>
                        <a:pt x="1002" y="836"/>
                      </a:lnTo>
                      <a:lnTo>
                        <a:pt x="934" y="743"/>
                      </a:lnTo>
                      <a:lnTo>
                        <a:pt x="861" y="598"/>
                      </a:lnTo>
                      <a:lnTo>
                        <a:pt x="764" y="614"/>
                      </a:lnTo>
                      <a:lnTo>
                        <a:pt x="570" y="674"/>
                      </a:lnTo>
                      <a:lnTo>
                        <a:pt x="517" y="728"/>
                      </a:lnTo>
                      <a:lnTo>
                        <a:pt x="460" y="783"/>
                      </a:lnTo>
                      <a:lnTo>
                        <a:pt x="565" y="578"/>
                      </a:lnTo>
                      <a:lnTo>
                        <a:pt x="662" y="534"/>
                      </a:lnTo>
                      <a:lnTo>
                        <a:pt x="793" y="340"/>
                      </a:lnTo>
                      <a:lnTo>
                        <a:pt x="808" y="363"/>
                      </a:lnTo>
                      <a:lnTo>
                        <a:pt x="877" y="214"/>
                      </a:lnTo>
                      <a:lnTo>
                        <a:pt x="892" y="129"/>
                      </a:lnTo>
                      <a:lnTo>
                        <a:pt x="696" y="452"/>
                      </a:lnTo>
                      <a:lnTo>
                        <a:pt x="726" y="304"/>
                      </a:lnTo>
                      <a:lnTo>
                        <a:pt x="650" y="351"/>
                      </a:lnTo>
                      <a:lnTo>
                        <a:pt x="557" y="530"/>
                      </a:lnTo>
                      <a:lnTo>
                        <a:pt x="468" y="631"/>
                      </a:lnTo>
                      <a:lnTo>
                        <a:pt x="340" y="697"/>
                      </a:lnTo>
                      <a:lnTo>
                        <a:pt x="270" y="819"/>
                      </a:lnTo>
                      <a:lnTo>
                        <a:pt x="238" y="872"/>
                      </a:lnTo>
                      <a:lnTo>
                        <a:pt x="376" y="823"/>
                      </a:lnTo>
                      <a:lnTo>
                        <a:pt x="209" y="988"/>
                      </a:lnTo>
                      <a:lnTo>
                        <a:pt x="57" y="984"/>
                      </a:lnTo>
                      <a:lnTo>
                        <a:pt x="0" y="984"/>
                      </a:lnTo>
                      <a:lnTo>
                        <a:pt x="122" y="836"/>
                      </a:lnTo>
                      <a:lnTo>
                        <a:pt x="211" y="808"/>
                      </a:lnTo>
                      <a:lnTo>
                        <a:pt x="283" y="703"/>
                      </a:lnTo>
                      <a:lnTo>
                        <a:pt x="125" y="823"/>
                      </a:lnTo>
                      <a:lnTo>
                        <a:pt x="298" y="663"/>
                      </a:lnTo>
                      <a:lnTo>
                        <a:pt x="477" y="534"/>
                      </a:lnTo>
                      <a:lnTo>
                        <a:pt x="601" y="367"/>
                      </a:lnTo>
                      <a:lnTo>
                        <a:pt x="639" y="291"/>
                      </a:lnTo>
                      <a:lnTo>
                        <a:pt x="646" y="251"/>
                      </a:lnTo>
                      <a:lnTo>
                        <a:pt x="804" y="161"/>
                      </a:lnTo>
                      <a:lnTo>
                        <a:pt x="941" y="0"/>
                      </a:lnTo>
                      <a:lnTo>
                        <a:pt x="934" y="66"/>
                      </a:lnTo>
                      <a:close/>
                    </a:path>
                  </a:pathLst>
                </a:custGeom>
                <a:solidFill>
                  <a:srgbClr val="8989A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1pPr>
                  <a:lvl2pPr marL="742950" indent="-28575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2pPr>
                  <a:lvl3pPr marL="11430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3pPr>
                  <a:lvl4pPr marL="16002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4pPr>
                  <a:lvl5pPr marL="20574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77854" name="Freeform 27"/>
                <p:cNvSpPr>
                  <a:spLocks/>
                </p:cNvSpPr>
                <p:nvPr/>
              </p:nvSpPr>
              <p:spPr bwMode="auto">
                <a:xfrm>
                  <a:off x="703" y="2191"/>
                  <a:ext cx="983" cy="805"/>
                </a:xfrm>
                <a:custGeom>
                  <a:avLst/>
                  <a:gdLst>
                    <a:gd name="T0" fmla="*/ 133 w 1966"/>
                    <a:gd name="T1" fmla="*/ 294 h 1610"/>
                    <a:gd name="T2" fmla="*/ 205 w 1966"/>
                    <a:gd name="T3" fmla="*/ 230 h 1610"/>
                    <a:gd name="T4" fmla="*/ 327 w 1966"/>
                    <a:gd name="T5" fmla="*/ 133 h 1610"/>
                    <a:gd name="T6" fmla="*/ 359 w 1966"/>
                    <a:gd name="T7" fmla="*/ 102 h 1610"/>
                    <a:gd name="T8" fmla="*/ 435 w 1966"/>
                    <a:gd name="T9" fmla="*/ 150 h 1610"/>
                    <a:gd name="T10" fmla="*/ 572 w 1966"/>
                    <a:gd name="T11" fmla="*/ 97 h 1610"/>
                    <a:gd name="T12" fmla="*/ 606 w 1966"/>
                    <a:gd name="T13" fmla="*/ 136 h 1610"/>
                    <a:gd name="T14" fmla="*/ 772 w 1966"/>
                    <a:gd name="T15" fmla="*/ 0 h 1610"/>
                    <a:gd name="T16" fmla="*/ 747 w 1966"/>
                    <a:gd name="T17" fmla="*/ 154 h 1610"/>
                    <a:gd name="T18" fmla="*/ 920 w 1966"/>
                    <a:gd name="T19" fmla="*/ 49 h 1610"/>
                    <a:gd name="T20" fmla="*/ 759 w 1966"/>
                    <a:gd name="T21" fmla="*/ 239 h 1610"/>
                    <a:gd name="T22" fmla="*/ 766 w 1966"/>
                    <a:gd name="T23" fmla="*/ 319 h 1610"/>
                    <a:gd name="T24" fmla="*/ 464 w 1966"/>
                    <a:gd name="T25" fmla="*/ 376 h 1610"/>
                    <a:gd name="T26" fmla="*/ 740 w 1966"/>
                    <a:gd name="T27" fmla="*/ 513 h 1610"/>
                    <a:gd name="T28" fmla="*/ 306 w 1966"/>
                    <a:gd name="T29" fmla="*/ 395 h 1610"/>
                    <a:gd name="T30" fmla="*/ 162 w 1966"/>
                    <a:gd name="T31" fmla="*/ 344 h 1610"/>
                    <a:gd name="T32" fmla="*/ 283 w 1966"/>
                    <a:gd name="T33" fmla="*/ 433 h 1610"/>
                    <a:gd name="T34" fmla="*/ 506 w 1966"/>
                    <a:gd name="T35" fmla="*/ 703 h 1610"/>
                    <a:gd name="T36" fmla="*/ 772 w 1966"/>
                    <a:gd name="T37" fmla="*/ 762 h 1610"/>
                    <a:gd name="T38" fmla="*/ 719 w 1966"/>
                    <a:gd name="T39" fmla="*/ 678 h 1610"/>
                    <a:gd name="T40" fmla="*/ 865 w 1966"/>
                    <a:gd name="T41" fmla="*/ 661 h 1610"/>
                    <a:gd name="T42" fmla="*/ 772 w 1966"/>
                    <a:gd name="T43" fmla="*/ 600 h 1610"/>
                    <a:gd name="T44" fmla="*/ 646 w 1966"/>
                    <a:gd name="T45" fmla="*/ 444 h 1610"/>
                    <a:gd name="T46" fmla="*/ 966 w 1966"/>
                    <a:gd name="T47" fmla="*/ 496 h 1610"/>
                    <a:gd name="T48" fmla="*/ 949 w 1966"/>
                    <a:gd name="T49" fmla="*/ 646 h 1610"/>
                    <a:gd name="T50" fmla="*/ 916 w 1966"/>
                    <a:gd name="T51" fmla="*/ 730 h 1610"/>
                    <a:gd name="T52" fmla="*/ 833 w 1966"/>
                    <a:gd name="T53" fmla="*/ 912 h 1610"/>
                    <a:gd name="T54" fmla="*/ 703 w 1966"/>
                    <a:gd name="T55" fmla="*/ 980 h 1610"/>
                    <a:gd name="T56" fmla="*/ 675 w 1966"/>
                    <a:gd name="T57" fmla="*/ 1045 h 1610"/>
                    <a:gd name="T58" fmla="*/ 989 w 1966"/>
                    <a:gd name="T59" fmla="*/ 872 h 1610"/>
                    <a:gd name="T60" fmla="*/ 977 w 1966"/>
                    <a:gd name="T61" fmla="*/ 988 h 1610"/>
                    <a:gd name="T62" fmla="*/ 905 w 1966"/>
                    <a:gd name="T63" fmla="*/ 1110 h 1610"/>
                    <a:gd name="T64" fmla="*/ 998 w 1966"/>
                    <a:gd name="T65" fmla="*/ 1134 h 1610"/>
                    <a:gd name="T66" fmla="*/ 1053 w 1966"/>
                    <a:gd name="T67" fmla="*/ 1150 h 1610"/>
                    <a:gd name="T68" fmla="*/ 1285 w 1966"/>
                    <a:gd name="T69" fmla="*/ 1114 h 1610"/>
                    <a:gd name="T70" fmla="*/ 973 w 1966"/>
                    <a:gd name="T71" fmla="*/ 1235 h 1610"/>
                    <a:gd name="T72" fmla="*/ 1325 w 1966"/>
                    <a:gd name="T73" fmla="*/ 1264 h 1610"/>
                    <a:gd name="T74" fmla="*/ 1610 w 1966"/>
                    <a:gd name="T75" fmla="*/ 1359 h 1610"/>
                    <a:gd name="T76" fmla="*/ 1660 w 1966"/>
                    <a:gd name="T77" fmla="*/ 1456 h 1610"/>
                    <a:gd name="T78" fmla="*/ 1483 w 1966"/>
                    <a:gd name="T79" fmla="*/ 1456 h 1610"/>
                    <a:gd name="T80" fmla="*/ 1861 w 1966"/>
                    <a:gd name="T81" fmla="*/ 1556 h 1610"/>
                    <a:gd name="T82" fmla="*/ 1774 w 1966"/>
                    <a:gd name="T83" fmla="*/ 1581 h 1610"/>
                    <a:gd name="T84" fmla="*/ 1538 w 1966"/>
                    <a:gd name="T85" fmla="*/ 1577 h 1610"/>
                    <a:gd name="T86" fmla="*/ 985 w 1966"/>
                    <a:gd name="T87" fmla="*/ 1391 h 1610"/>
                    <a:gd name="T88" fmla="*/ 542 w 1966"/>
                    <a:gd name="T89" fmla="*/ 1243 h 1610"/>
                    <a:gd name="T90" fmla="*/ 380 w 1966"/>
                    <a:gd name="T91" fmla="*/ 868 h 1610"/>
                    <a:gd name="T92" fmla="*/ 380 w 1966"/>
                    <a:gd name="T93" fmla="*/ 779 h 1610"/>
                    <a:gd name="T94" fmla="*/ 150 w 1966"/>
                    <a:gd name="T95" fmla="*/ 574 h 1610"/>
                    <a:gd name="T96" fmla="*/ 112 w 1966"/>
                    <a:gd name="T97" fmla="*/ 416 h 1610"/>
                    <a:gd name="T98" fmla="*/ 101 w 1966"/>
                    <a:gd name="T99" fmla="*/ 315 h 1610"/>
                    <a:gd name="T100" fmla="*/ 61 w 1966"/>
                    <a:gd name="T101" fmla="*/ 287 h 1610"/>
                    <a:gd name="T102" fmla="*/ 61 w 1966"/>
                    <a:gd name="T103" fmla="*/ 258 h 1610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w 1966"/>
                    <a:gd name="T157" fmla="*/ 0 h 1610"/>
                    <a:gd name="T158" fmla="*/ 1966 w 1966"/>
                    <a:gd name="T159" fmla="*/ 1610 h 1610"/>
                  </a:gdLst>
                  <a:ahLst/>
                  <a:cxnLst>
                    <a:cxn ang="T104">
                      <a:pos x="T0" y="T1"/>
                    </a:cxn>
                    <a:cxn ang="T105">
                      <a:pos x="T2" y="T3"/>
                    </a:cxn>
                    <a:cxn ang="T106">
                      <a:pos x="T4" y="T5"/>
                    </a:cxn>
                    <a:cxn ang="T107">
                      <a:pos x="T6" y="T7"/>
                    </a:cxn>
                    <a:cxn ang="T108">
                      <a:pos x="T8" y="T9"/>
                    </a:cxn>
                    <a:cxn ang="T109">
                      <a:pos x="T10" y="T11"/>
                    </a:cxn>
                    <a:cxn ang="T110">
                      <a:pos x="T12" y="T13"/>
                    </a:cxn>
                    <a:cxn ang="T111">
                      <a:pos x="T14" y="T15"/>
                    </a:cxn>
                    <a:cxn ang="T112">
                      <a:pos x="T16" y="T17"/>
                    </a:cxn>
                    <a:cxn ang="T113">
                      <a:pos x="T18" y="T19"/>
                    </a:cxn>
                    <a:cxn ang="T114">
                      <a:pos x="T20" y="T21"/>
                    </a:cxn>
                    <a:cxn ang="T115">
                      <a:pos x="T22" y="T23"/>
                    </a:cxn>
                    <a:cxn ang="T116">
                      <a:pos x="T24" y="T25"/>
                    </a:cxn>
                    <a:cxn ang="T117">
                      <a:pos x="T26" y="T27"/>
                    </a:cxn>
                    <a:cxn ang="T118">
                      <a:pos x="T28" y="T29"/>
                    </a:cxn>
                    <a:cxn ang="T119">
                      <a:pos x="T30" y="T31"/>
                    </a:cxn>
                    <a:cxn ang="T120">
                      <a:pos x="T32" y="T33"/>
                    </a:cxn>
                    <a:cxn ang="T121">
                      <a:pos x="T34" y="T35"/>
                    </a:cxn>
                    <a:cxn ang="T122">
                      <a:pos x="T36" y="T37"/>
                    </a:cxn>
                    <a:cxn ang="T123">
                      <a:pos x="T38" y="T39"/>
                    </a:cxn>
                    <a:cxn ang="T124">
                      <a:pos x="T40" y="T41"/>
                    </a:cxn>
                    <a:cxn ang="T125">
                      <a:pos x="T42" y="T43"/>
                    </a:cxn>
                    <a:cxn ang="T126">
                      <a:pos x="T44" y="T45"/>
                    </a:cxn>
                    <a:cxn ang="T127">
                      <a:pos x="T46" y="T47"/>
                    </a:cxn>
                    <a:cxn ang="T128">
                      <a:pos x="T48" y="T49"/>
                    </a:cxn>
                    <a:cxn ang="T129">
                      <a:pos x="T50" y="T51"/>
                    </a:cxn>
                    <a:cxn ang="T130">
                      <a:pos x="T52" y="T53"/>
                    </a:cxn>
                    <a:cxn ang="T131">
                      <a:pos x="T54" y="T55"/>
                    </a:cxn>
                    <a:cxn ang="T132">
                      <a:pos x="T56" y="T57"/>
                    </a:cxn>
                    <a:cxn ang="T133">
                      <a:pos x="T58" y="T59"/>
                    </a:cxn>
                    <a:cxn ang="T134">
                      <a:pos x="T60" y="T61"/>
                    </a:cxn>
                    <a:cxn ang="T135">
                      <a:pos x="T62" y="T63"/>
                    </a:cxn>
                    <a:cxn ang="T136">
                      <a:pos x="T64" y="T65"/>
                    </a:cxn>
                    <a:cxn ang="T137">
                      <a:pos x="T66" y="T67"/>
                    </a:cxn>
                    <a:cxn ang="T138">
                      <a:pos x="T68" y="T69"/>
                    </a:cxn>
                    <a:cxn ang="T139">
                      <a:pos x="T70" y="T71"/>
                    </a:cxn>
                    <a:cxn ang="T140">
                      <a:pos x="T72" y="T73"/>
                    </a:cxn>
                    <a:cxn ang="T141">
                      <a:pos x="T74" y="T75"/>
                    </a:cxn>
                    <a:cxn ang="T142">
                      <a:pos x="T76" y="T77"/>
                    </a:cxn>
                    <a:cxn ang="T143">
                      <a:pos x="T78" y="T79"/>
                    </a:cxn>
                    <a:cxn ang="T144">
                      <a:pos x="T80" y="T81"/>
                    </a:cxn>
                    <a:cxn ang="T145">
                      <a:pos x="T82" y="T83"/>
                    </a:cxn>
                    <a:cxn ang="T146">
                      <a:pos x="T84" y="T85"/>
                    </a:cxn>
                    <a:cxn ang="T147">
                      <a:pos x="T86" y="T87"/>
                    </a:cxn>
                    <a:cxn ang="T148">
                      <a:pos x="T88" y="T89"/>
                    </a:cxn>
                    <a:cxn ang="T149">
                      <a:pos x="T90" y="T91"/>
                    </a:cxn>
                    <a:cxn ang="T150">
                      <a:pos x="T92" y="T93"/>
                    </a:cxn>
                    <a:cxn ang="T151">
                      <a:pos x="T94" y="T95"/>
                    </a:cxn>
                    <a:cxn ang="T152">
                      <a:pos x="T96" y="T97"/>
                    </a:cxn>
                    <a:cxn ang="T153">
                      <a:pos x="T98" y="T99"/>
                    </a:cxn>
                    <a:cxn ang="T154">
                      <a:pos x="T100" y="T101"/>
                    </a:cxn>
                    <a:cxn ang="T155">
                      <a:pos x="T102" y="T103"/>
                    </a:cxn>
                  </a:cxnLst>
                  <a:rect l="T156" t="T157" r="T158" b="T159"/>
                  <a:pathLst>
                    <a:path w="1966" h="1610">
                      <a:moveTo>
                        <a:pt x="61" y="258"/>
                      </a:moveTo>
                      <a:lnTo>
                        <a:pt x="133" y="294"/>
                      </a:lnTo>
                      <a:lnTo>
                        <a:pt x="205" y="254"/>
                      </a:lnTo>
                      <a:lnTo>
                        <a:pt x="205" y="230"/>
                      </a:lnTo>
                      <a:lnTo>
                        <a:pt x="281" y="178"/>
                      </a:lnTo>
                      <a:lnTo>
                        <a:pt x="327" y="133"/>
                      </a:lnTo>
                      <a:lnTo>
                        <a:pt x="335" y="190"/>
                      </a:lnTo>
                      <a:lnTo>
                        <a:pt x="359" y="102"/>
                      </a:lnTo>
                      <a:lnTo>
                        <a:pt x="460" y="32"/>
                      </a:lnTo>
                      <a:lnTo>
                        <a:pt x="435" y="150"/>
                      </a:lnTo>
                      <a:lnTo>
                        <a:pt x="549" y="24"/>
                      </a:lnTo>
                      <a:lnTo>
                        <a:pt x="572" y="97"/>
                      </a:lnTo>
                      <a:lnTo>
                        <a:pt x="610" y="68"/>
                      </a:lnTo>
                      <a:lnTo>
                        <a:pt x="606" y="136"/>
                      </a:lnTo>
                      <a:lnTo>
                        <a:pt x="707" y="49"/>
                      </a:lnTo>
                      <a:lnTo>
                        <a:pt x="772" y="0"/>
                      </a:lnTo>
                      <a:lnTo>
                        <a:pt x="747" y="102"/>
                      </a:lnTo>
                      <a:lnTo>
                        <a:pt x="747" y="154"/>
                      </a:lnTo>
                      <a:lnTo>
                        <a:pt x="795" y="154"/>
                      </a:lnTo>
                      <a:lnTo>
                        <a:pt x="920" y="49"/>
                      </a:lnTo>
                      <a:lnTo>
                        <a:pt x="865" y="175"/>
                      </a:lnTo>
                      <a:lnTo>
                        <a:pt x="759" y="239"/>
                      </a:lnTo>
                      <a:lnTo>
                        <a:pt x="888" y="247"/>
                      </a:lnTo>
                      <a:lnTo>
                        <a:pt x="766" y="319"/>
                      </a:lnTo>
                      <a:lnTo>
                        <a:pt x="597" y="366"/>
                      </a:lnTo>
                      <a:lnTo>
                        <a:pt x="464" y="376"/>
                      </a:lnTo>
                      <a:lnTo>
                        <a:pt x="603" y="460"/>
                      </a:lnTo>
                      <a:lnTo>
                        <a:pt x="740" y="513"/>
                      </a:lnTo>
                      <a:lnTo>
                        <a:pt x="452" y="444"/>
                      </a:lnTo>
                      <a:lnTo>
                        <a:pt x="306" y="395"/>
                      </a:lnTo>
                      <a:lnTo>
                        <a:pt x="238" y="332"/>
                      </a:lnTo>
                      <a:lnTo>
                        <a:pt x="162" y="344"/>
                      </a:lnTo>
                      <a:lnTo>
                        <a:pt x="205" y="424"/>
                      </a:lnTo>
                      <a:lnTo>
                        <a:pt x="283" y="433"/>
                      </a:lnTo>
                      <a:lnTo>
                        <a:pt x="344" y="600"/>
                      </a:lnTo>
                      <a:lnTo>
                        <a:pt x="506" y="703"/>
                      </a:lnTo>
                      <a:lnTo>
                        <a:pt x="683" y="762"/>
                      </a:lnTo>
                      <a:lnTo>
                        <a:pt x="772" y="762"/>
                      </a:lnTo>
                      <a:lnTo>
                        <a:pt x="549" y="674"/>
                      </a:lnTo>
                      <a:lnTo>
                        <a:pt x="719" y="678"/>
                      </a:lnTo>
                      <a:lnTo>
                        <a:pt x="833" y="682"/>
                      </a:lnTo>
                      <a:lnTo>
                        <a:pt x="865" y="661"/>
                      </a:lnTo>
                      <a:lnTo>
                        <a:pt x="646" y="654"/>
                      </a:lnTo>
                      <a:lnTo>
                        <a:pt x="772" y="600"/>
                      </a:lnTo>
                      <a:lnTo>
                        <a:pt x="840" y="557"/>
                      </a:lnTo>
                      <a:lnTo>
                        <a:pt x="646" y="444"/>
                      </a:lnTo>
                      <a:lnTo>
                        <a:pt x="848" y="496"/>
                      </a:lnTo>
                      <a:lnTo>
                        <a:pt x="966" y="496"/>
                      </a:lnTo>
                      <a:lnTo>
                        <a:pt x="1050" y="448"/>
                      </a:lnTo>
                      <a:lnTo>
                        <a:pt x="949" y="646"/>
                      </a:lnTo>
                      <a:lnTo>
                        <a:pt x="1070" y="517"/>
                      </a:lnTo>
                      <a:lnTo>
                        <a:pt x="916" y="730"/>
                      </a:lnTo>
                      <a:lnTo>
                        <a:pt x="1010" y="686"/>
                      </a:lnTo>
                      <a:lnTo>
                        <a:pt x="833" y="912"/>
                      </a:lnTo>
                      <a:lnTo>
                        <a:pt x="804" y="868"/>
                      </a:lnTo>
                      <a:lnTo>
                        <a:pt x="703" y="980"/>
                      </a:lnTo>
                      <a:lnTo>
                        <a:pt x="804" y="948"/>
                      </a:lnTo>
                      <a:lnTo>
                        <a:pt x="675" y="1045"/>
                      </a:lnTo>
                      <a:lnTo>
                        <a:pt x="852" y="965"/>
                      </a:lnTo>
                      <a:lnTo>
                        <a:pt x="989" y="872"/>
                      </a:lnTo>
                      <a:lnTo>
                        <a:pt x="1122" y="836"/>
                      </a:lnTo>
                      <a:lnTo>
                        <a:pt x="977" y="988"/>
                      </a:lnTo>
                      <a:lnTo>
                        <a:pt x="1050" y="969"/>
                      </a:lnTo>
                      <a:lnTo>
                        <a:pt x="905" y="1110"/>
                      </a:lnTo>
                      <a:lnTo>
                        <a:pt x="1171" y="992"/>
                      </a:lnTo>
                      <a:lnTo>
                        <a:pt x="998" y="1134"/>
                      </a:lnTo>
                      <a:lnTo>
                        <a:pt x="913" y="1174"/>
                      </a:lnTo>
                      <a:lnTo>
                        <a:pt x="1053" y="1150"/>
                      </a:lnTo>
                      <a:lnTo>
                        <a:pt x="1228" y="1102"/>
                      </a:lnTo>
                      <a:lnTo>
                        <a:pt x="1285" y="1114"/>
                      </a:lnTo>
                      <a:lnTo>
                        <a:pt x="1103" y="1167"/>
                      </a:lnTo>
                      <a:lnTo>
                        <a:pt x="973" y="1235"/>
                      </a:lnTo>
                      <a:lnTo>
                        <a:pt x="1139" y="1254"/>
                      </a:lnTo>
                      <a:lnTo>
                        <a:pt x="1325" y="1264"/>
                      </a:lnTo>
                      <a:lnTo>
                        <a:pt x="1146" y="1300"/>
                      </a:lnTo>
                      <a:lnTo>
                        <a:pt x="1610" y="1359"/>
                      </a:lnTo>
                      <a:lnTo>
                        <a:pt x="1413" y="1383"/>
                      </a:lnTo>
                      <a:lnTo>
                        <a:pt x="1660" y="1456"/>
                      </a:lnTo>
                      <a:lnTo>
                        <a:pt x="1839" y="1516"/>
                      </a:lnTo>
                      <a:lnTo>
                        <a:pt x="1483" y="1456"/>
                      </a:lnTo>
                      <a:lnTo>
                        <a:pt x="1544" y="1492"/>
                      </a:lnTo>
                      <a:lnTo>
                        <a:pt x="1861" y="1556"/>
                      </a:lnTo>
                      <a:lnTo>
                        <a:pt x="1966" y="1610"/>
                      </a:lnTo>
                      <a:lnTo>
                        <a:pt x="1774" y="1581"/>
                      </a:lnTo>
                      <a:lnTo>
                        <a:pt x="1603" y="1553"/>
                      </a:lnTo>
                      <a:lnTo>
                        <a:pt x="1538" y="1577"/>
                      </a:lnTo>
                      <a:lnTo>
                        <a:pt x="1386" y="1560"/>
                      </a:lnTo>
                      <a:lnTo>
                        <a:pt x="985" y="1391"/>
                      </a:lnTo>
                      <a:lnTo>
                        <a:pt x="780" y="1298"/>
                      </a:lnTo>
                      <a:lnTo>
                        <a:pt x="542" y="1243"/>
                      </a:lnTo>
                      <a:lnTo>
                        <a:pt x="489" y="1053"/>
                      </a:lnTo>
                      <a:lnTo>
                        <a:pt x="380" y="868"/>
                      </a:lnTo>
                      <a:lnTo>
                        <a:pt x="445" y="920"/>
                      </a:lnTo>
                      <a:lnTo>
                        <a:pt x="380" y="779"/>
                      </a:lnTo>
                      <a:lnTo>
                        <a:pt x="319" y="697"/>
                      </a:lnTo>
                      <a:lnTo>
                        <a:pt x="150" y="574"/>
                      </a:lnTo>
                      <a:lnTo>
                        <a:pt x="226" y="585"/>
                      </a:lnTo>
                      <a:lnTo>
                        <a:pt x="112" y="416"/>
                      </a:lnTo>
                      <a:lnTo>
                        <a:pt x="144" y="420"/>
                      </a:lnTo>
                      <a:lnTo>
                        <a:pt x="101" y="315"/>
                      </a:lnTo>
                      <a:lnTo>
                        <a:pt x="0" y="298"/>
                      </a:lnTo>
                      <a:lnTo>
                        <a:pt x="61" y="287"/>
                      </a:lnTo>
                      <a:lnTo>
                        <a:pt x="61" y="258"/>
                      </a:lnTo>
                      <a:close/>
                    </a:path>
                  </a:pathLst>
                </a:custGeom>
                <a:solidFill>
                  <a:srgbClr val="8989A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1pPr>
                  <a:lvl2pPr marL="742950" indent="-28575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2pPr>
                  <a:lvl3pPr marL="11430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3pPr>
                  <a:lvl4pPr marL="16002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4pPr>
                  <a:lvl5pPr marL="20574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77855" name="Freeform 28"/>
                <p:cNvSpPr>
                  <a:spLocks/>
                </p:cNvSpPr>
                <p:nvPr/>
              </p:nvSpPr>
              <p:spPr bwMode="auto">
                <a:xfrm>
                  <a:off x="1668" y="2516"/>
                  <a:ext cx="303" cy="453"/>
                </a:xfrm>
                <a:custGeom>
                  <a:avLst/>
                  <a:gdLst>
                    <a:gd name="T0" fmla="*/ 0 w 605"/>
                    <a:gd name="T1" fmla="*/ 80 h 905"/>
                    <a:gd name="T2" fmla="*/ 85 w 605"/>
                    <a:gd name="T3" fmla="*/ 405 h 905"/>
                    <a:gd name="T4" fmla="*/ 224 w 605"/>
                    <a:gd name="T5" fmla="*/ 733 h 905"/>
                    <a:gd name="T6" fmla="*/ 441 w 605"/>
                    <a:gd name="T7" fmla="*/ 905 h 905"/>
                    <a:gd name="T8" fmla="*/ 500 w 605"/>
                    <a:gd name="T9" fmla="*/ 819 h 905"/>
                    <a:gd name="T10" fmla="*/ 544 w 605"/>
                    <a:gd name="T11" fmla="*/ 806 h 905"/>
                    <a:gd name="T12" fmla="*/ 605 w 605"/>
                    <a:gd name="T13" fmla="*/ 830 h 905"/>
                    <a:gd name="T14" fmla="*/ 530 w 605"/>
                    <a:gd name="T15" fmla="*/ 500 h 905"/>
                    <a:gd name="T16" fmla="*/ 460 w 605"/>
                    <a:gd name="T17" fmla="*/ 363 h 905"/>
                    <a:gd name="T18" fmla="*/ 359 w 605"/>
                    <a:gd name="T19" fmla="*/ 230 h 905"/>
                    <a:gd name="T20" fmla="*/ 249 w 605"/>
                    <a:gd name="T21" fmla="*/ 9 h 905"/>
                    <a:gd name="T22" fmla="*/ 129 w 605"/>
                    <a:gd name="T23" fmla="*/ 0 h 905"/>
                    <a:gd name="T24" fmla="*/ 7 w 605"/>
                    <a:gd name="T25" fmla="*/ 42 h 905"/>
                    <a:gd name="T26" fmla="*/ 0 w 605"/>
                    <a:gd name="T27" fmla="*/ 80 h 905"/>
                    <a:gd name="T28" fmla="*/ 0 w 605"/>
                    <a:gd name="T29" fmla="*/ 80 h 905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w 605"/>
                    <a:gd name="T46" fmla="*/ 0 h 905"/>
                    <a:gd name="T47" fmla="*/ 605 w 605"/>
                    <a:gd name="T48" fmla="*/ 905 h 905"/>
                  </a:gdLst>
                  <a:ahLst/>
                  <a:cxnLst>
                    <a:cxn ang="T30">
                      <a:pos x="T0" y="T1"/>
                    </a:cxn>
                    <a:cxn ang="T31">
                      <a:pos x="T2" y="T3"/>
                    </a:cxn>
                    <a:cxn ang="T32">
                      <a:pos x="T4" y="T5"/>
                    </a:cxn>
                    <a:cxn ang="T33">
                      <a:pos x="T6" y="T7"/>
                    </a:cxn>
                    <a:cxn ang="T34">
                      <a:pos x="T8" y="T9"/>
                    </a:cxn>
                    <a:cxn ang="T35">
                      <a:pos x="T10" y="T11"/>
                    </a:cxn>
                    <a:cxn ang="T36">
                      <a:pos x="T12" y="T13"/>
                    </a:cxn>
                    <a:cxn ang="T37">
                      <a:pos x="T14" y="T15"/>
                    </a:cxn>
                    <a:cxn ang="T38">
                      <a:pos x="T16" y="T17"/>
                    </a:cxn>
                    <a:cxn ang="T39">
                      <a:pos x="T18" y="T19"/>
                    </a:cxn>
                    <a:cxn ang="T40">
                      <a:pos x="T20" y="T21"/>
                    </a:cxn>
                    <a:cxn ang="T41">
                      <a:pos x="T22" y="T23"/>
                    </a:cxn>
                    <a:cxn ang="T42">
                      <a:pos x="T24" y="T25"/>
                    </a:cxn>
                    <a:cxn ang="T43">
                      <a:pos x="T26" y="T27"/>
                    </a:cxn>
                    <a:cxn ang="T44">
                      <a:pos x="T28" y="T29"/>
                    </a:cxn>
                  </a:cxnLst>
                  <a:rect l="T45" t="T46" r="T47" b="T48"/>
                  <a:pathLst>
                    <a:path w="605" h="905">
                      <a:moveTo>
                        <a:pt x="0" y="80"/>
                      </a:moveTo>
                      <a:lnTo>
                        <a:pt x="85" y="405"/>
                      </a:lnTo>
                      <a:lnTo>
                        <a:pt x="224" y="733"/>
                      </a:lnTo>
                      <a:lnTo>
                        <a:pt x="441" y="905"/>
                      </a:lnTo>
                      <a:lnTo>
                        <a:pt x="500" y="819"/>
                      </a:lnTo>
                      <a:lnTo>
                        <a:pt x="544" y="806"/>
                      </a:lnTo>
                      <a:lnTo>
                        <a:pt x="605" y="830"/>
                      </a:lnTo>
                      <a:lnTo>
                        <a:pt x="530" y="500"/>
                      </a:lnTo>
                      <a:lnTo>
                        <a:pt x="460" y="363"/>
                      </a:lnTo>
                      <a:lnTo>
                        <a:pt x="359" y="230"/>
                      </a:lnTo>
                      <a:lnTo>
                        <a:pt x="249" y="9"/>
                      </a:lnTo>
                      <a:lnTo>
                        <a:pt x="129" y="0"/>
                      </a:lnTo>
                      <a:lnTo>
                        <a:pt x="7" y="42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rgbClr val="FFD6C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1pPr>
                  <a:lvl2pPr marL="742950" indent="-28575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2pPr>
                  <a:lvl3pPr marL="11430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3pPr>
                  <a:lvl4pPr marL="16002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4pPr>
                  <a:lvl5pPr marL="20574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77856" name="Freeform 29"/>
                <p:cNvSpPr>
                  <a:spLocks/>
                </p:cNvSpPr>
                <p:nvPr/>
              </p:nvSpPr>
              <p:spPr bwMode="auto">
                <a:xfrm>
                  <a:off x="1658" y="2511"/>
                  <a:ext cx="330" cy="426"/>
                </a:xfrm>
                <a:custGeom>
                  <a:avLst/>
                  <a:gdLst>
                    <a:gd name="T0" fmla="*/ 28 w 660"/>
                    <a:gd name="T1" fmla="*/ 84 h 854"/>
                    <a:gd name="T2" fmla="*/ 80 w 660"/>
                    <a:gd name="T3" fmla="*/ 52 h 854"/>
                    <a:gd name="T4" fmla="*/ 167 w 660"/>
                    <a:gd name="T5" fmla="*/ 16 h 854"/>
                    <a:gd name="T6" fmla="*/ 217 w 660"/>
                    <a:gd name="T7" fmla="*/ 31 h 854"/>
                    <a:gd name="T8" fmla="*/ 260 w 660"/>
                    <a:gd name="T9" fmla="*/ 54 h 854"/>
                    <a:gd name="T10" fmla="*/ 317 w 660"/>
                    <a:gd name="T11" fmla="*/ 164 h 854"/>
                    <a:gd name="T12" fmla="*/ 375 w 660"/>
                    <a:gd name="T13" fmla="*/ 278 h 854"/>
                    <a:gd name="T14" fmla="*/ 496 w 660"/>
                    <a:gd name="T15" fmla="*/ 451 h 854"/>
                    <a:gd name="T16" fmla="*/ 540 w 660"/>
                    <a:gd name="T17" fmla="*/ 580 h 854"/>
                    <a:gd name="T18" fmla="*/ 580 w 660"/>
                    <a:gd name="T19" fmla="*/ 728 h 854"/>
                    <a:gd name="T20" fmla="*/ 597 w 660"/>
                    <a:gd name="T21" fmla="*/ 825 h 854"/>
                    <a:gd name="T22" fmla="*/ 660 w 660"/>
                    <a:gd name="T23" fmla="*/ 854 h 854"/>
                    <a:gd name="T24" fmla="*/ 591 w 660"/>
                    <a:gd name="T25" fmla="*/ 685 h 854"/>
                    <a:gd name="T26" fmla="*/ 557 w 660"/>
                    <a:gd name="T27" fmla="*/ 460 h 854"/>
                    <a:gd name="T28" fmla="*/ 390 w 660"/>
                    <a:gd name="T29" fmla="*/ 270 h 854"/>
                    <a:gd name="T30" fmla="*/ 302 w 660"/>
                    <a:gd name="T31" fmla="*/ 33 h 854"/>
                    <a:gd name="T32" fmla="*/ 200 w 660"/>
                    <a:gd name="T33" fmla="*/ 0 h 854"/>
                    <a:gd name="T34" fmla="*/ 72 w 660"/>
                    <a:gd name="T35" fmla="*/ 29 h 854"/>
                    <a:gd name="T36" fmla="*/ 0 w 660"/>
                    <a:gd name="T37" fmla="*/ 61 h 854"/>
                    <a:gd name="T38" fmla="*/ 28 w 660"/>
                    <a:gd name="T39" fmla="*/ 84 h 854"/>
                    <a:gd name="T40" fmla="*/ 28 w 660"/>
                    <a:gd name="T41" fmla="*/ 84 h 854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w 660"/>
                    <a:gd name="T64" fmla="*/ 0 h 854"/>
                    <a:gd name="T65" fmla="*/ 660 w 660"/>
                    <a:gd name="T66" fmla="*/ 854 h 854"/>
                  </a:gdLst>
                  <a:ahLst/>
                  <a:cxnLst>
                    <a:cxn ang="T42">
                      <a:pos x="T0" y="T1"/>
                    </a:cxn>
                    <a:cxn ang="T43">
                      <a:pos x="T2" y="T3"/>
                    </a:cxn>
                    <a:cxn ang="T44">
                      <a:pos x="T4" y="T5"/>
                    </a:cxn>
                    <a:cxn ang="T45">
                      <a:pos x="T6" y="T7"/>
                    </a:cxn>
                    <a:cxn ang="T46">
                      <a:pos x="T8" y="T9"/>
                    </a:cxn>
                    <a:cxn ang="T47">
                      <a:pos x="T10" y="T11"/>
                    </a:cxn>
                    <a:cxn ang="T48">
                      <a:pos x="T12" y="T13"/>
                    </a:cxn>
                    <a:cxn ang="T49">
                      <a:pos x="T14" y="T15"/>
                    </a:cxn>
                    <a:cxn ang="T50">
                      <a:pos x="T16" y="T17"/>
                    </a:cxn>
                    <a:cxn ang="T51">
                      <a:pos x="T18" y="T19"/>
                    </a:cxn>
                    <a:cxn ang="T52">
                      <a:pos x="T20" y="T21"/>
                    </a:cxn>
                    <a:cxn ang="T53">
                      <a:pos x="T22" y="T23"/>
                    </a:cxn>
                    <a:cxn ang="T54">
                      <a:pos x="T24" y="T25"/>
                    </a:cxn>
                    <a:cxn ang="T55">
                      <a:pos x="T26" y="T27"/>
                    </a:cxn>
                    <a:cxn ang="T56">
                      <a:pos x="T28" y="T29"/>
                    </a:cxn>
                    <a:cxn ang="T57">
                      <a:pos x="T30" y="T31"/>
                    </a:cxn>
                    <a:cxn ang="T58">
                      <a:pos x="T32" y="T33"/>
                    </a:cxn>
                    <a:cxn ang="T59">
                      <a:pos x="T34" y="T35"/>
                    </a:cxn>
                    <a:cxn ang="T60">
                      <a:pos x="T36" y="T37"/>
                    </a:cxn>
                    <a:cxn ang="T61">
                      <a:pos x="T38" y="T39"/>
                    </a:cxn>
                    <a:cxn ang="T62">
                      <a:pos x="T40" y="T41"/>
                    </a:cxn>
                  </a:cxnLst>
                  <a:rect l="T63" t="T64" r="T65" b="T66"/>
                  <a:pathLst>
                    <a:path w="660" h="854">
                      <a:moveTo>
                        <a:pt x="28" y="84"/>
                      </a:moveTo>
                      <a:lnTo>
                        <a:pt x="80" y="52"/>
                      </a:lnTo>
                      <a:lnTo>
                        <a:pt x="167" y="16"/>
                      </a:lnTo>
                      <a:lnTo>
                        <a:pt x="217" y="31"/>
                      </a:lnTo>
                      <a:lnTo>
                        <a:pt x="260" y="54"/>
                      </a:lnTo>
                      <a:lnTo>
                        <a:pt x="317" y="164"/>
                      </a:lnTo>
                      <a:lnTo>
                        <a:pt x="375" y="278"/>
                      </a:lnTo>
                      <a:lnTo>
                        <a:pt x="496" y="451"/>
                      </a:lnTo>
                      <a:lnTo>
                        <a:pt x="540" y="580"/>
                      </a:lnTo>
                      <a:lnTo>
                        <a:pt x="580" y="728"/>
                      </a:lnTo>
                      <a:lnTo>
                        <a:pt x="597" y="825"/>
                      </a:lnTo>
                      <a:lnTo>
                        <a:pt x="660" y="854"/>
                      </a:lnTo>
                      <a:lnTo>
                        <a:pt x="591" y="685"/>
                      </a:lnTo>
                      <a:lnTo>
                        <a:pt x="557" y="460"/>
                      </a:lnTo>
                      <a:lnTo>
                        <a:pt x="390" y="270"/>
                      </a:lnTo>
                      <a:lnTo>
                        <a:pt x="302" y="33"/>
                      </a:lnTo>
                      <a:lnTo>
                        <a:pt x="200" y="0"/>
                      </a:lnTo>
                      <a:lnTo>
                        <a:pt x="72" y="29"/>
                      </a:lnTo>
                      <a:lnTo>
                        <a:pt x="0" y="61"/>
                      </a:lnTo>
                      <a:lnTo>
                        <a:pt x="28" y="84"/>
                      </a:lnTo>
                      <a:close/>
                    </a:path>
                  </a:pathLst>
                </a:custGeom>
                <a:solidFill>
                  <a:srgbClr val="FFB5A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1pPr>
                  <a:lvl2pPr marL="742950" indent="-28575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2pPr>
                  <a:lvl3pPr marL="11430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3pPr>
                  <a:lvl4pPr marL="16002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4pPr>
                  <a:lvl5pPr marL="20574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77857" name="Freeform 30"/>
                <p:cNvSpPr>
                  <a:spLocks/>
                </p:cNvSpPr>
                <p:nvPr/>
              </p:nvSpPr>
              <p:spPr bwMode="auto">
                <a:xfrm>
                  <a:off x="1734" y="2541"/>
                  <a:ext cx="87" cy="134"/>
                </a:xfrm>
                <a:custGeom>
                  <a:avLst/>
                  <a:gdLst>
                    <a:gd name="T0" fmla="*/ 0 w 175"/>
                    <a:gd name="T1" fmla="*/ 245 h 268"/>
                    <a:gd name="T2" fmla="*/ 70 w 175"/>
                    <a:gd name="T3" fmla="*/ 223 h 268"/>
                    <a:gd name="T4" fmla="*/ 114 w 175"/>
                    <a:gd name="T5" fmla="*/ 177 h 268"/>
                    <a:gd name="T6" fmla="*/ 156 w 175"/>
                    <a:gd name="T7" fmla="*/ 177 h 268"/>
                    <a:gd name="T8" fmla="*/ 145 w 175"/>
                    <a:gd name="T9" fmla="*/ 101 h 268"/>
                    <a:gd name="T10" fmla="*/ 135 w 175"/>
                    <a:gd name="T11" fmla="*/ 0 h 268"/>
                    <a:gd name="T12" fmla="*/ 175 w 175"/>
                    <a:gd name="T13" fmla="*/ 146 h 268"/>
                    <a:gd name="T14" fmla="*/ 175 w 175"/>
                    <a:gd name="T15" fmla="*/ 198 h 268"/>
                    <a:gd name="T16" fmla="*/ 120 w 175"/>
                    <a:gd name="T17" fmla="*/ 249 h 268"/>
                    <a:gd name="T18" fmla="*/ 84 w 175"/>
                    <a:gd name="T19" fmla="*/ 268 h 268"/>
                    <a:gd name="T20" fmla="*/ 34 w 175"/>
                    <a:gd name="T21" fmla="*/ 268 h 268"/>
                    <a:gd name="T22" fmla="*/ 0 w 175"/>
                    <a:gd name="T23" fmla="*/ 245 h 268"/>
                    <a:gd name="T24" fmla="*/ 0 w 175"/>
                    <a:gd name="T25" fmla="*/ 245 h 268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w 175"/>
                    <a:gd name="T40" fmla="*/ 0 h 268"/>
                    <a:gd name="T41" fmla="*/ 175 w 175"/>
                    <a:gd name="T42" fmla="*/ 268 h 268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T39" t="T40" r="T41" b="T42"/>
                  <a:pathLst>
                    <a:path w="175" h="268">
                      <a:moveTo>
                        <a:pt x="0" y="245"/>
                      </a:moveTo>
                      <a:lnTo>
                        <a:pt x="70" y="223"/>
                      </a:lnTo>
                      <a:lnTo>
                        <a:pt x="114" y="177"/>
                      </a:lnTo>
                      <a:lnTo>
                        <a:pt x="156" y="177"/>
                      </a:lnTo>
                      <a:lnTo>
                        <a:pt x="145" y="101"/>
                      </a:lnTo>
                      <a:lnTo>
                        <a:pt x="135" y="0"/>
                      </a:lnTo>
                      <a:lnTo>
                        <a:pt x="175" y="146"/>
                      </a:lnTo>
                      <a:lnTo>
                        <a:pt x="175" y="198"/>
                      </a:lnTo>
                      <a:lnTo>
                        <a:pt x="120" y="249"/>
                      </a:lnTo>
                      <a:lnTo>
                        <a:pt x="84" y="268"/>
                      </a:lnTo>
                      <a:lnTo>
                        <a:pt x="34" y="268"/>
                      </a:lnTo>
                      <a:lnTo>
                        <a:pt x="0" y="245"/>
                      </a:lnTo>
                      <a:close/>
                    </a:path>
                  </a:pathLst>
                </a:custGeom>
                <a:solidFill>
                  <a:srgbClr val="FFB5A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1pPr>
                  <a:lvl2pPr marL="742950" indent="-28575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2pPr>
                  <a:lvl3pPr marL="11430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3pPr>
                  <a:lvl4pPr marL="16002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4pPr>
                  <a:lvl5pPr marL="20574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77858" name="Freeform 31"/>
                <p:cNvSpPr>
                  <a:spLocks/>
                </p:cNvSpPr>
                <p:nvPr/>
              </p:nvSpPr>
              <p:spPr bwMode="auto">
                <a:xfrm>
                  <a:off x="1633" y="2535"/>
                  <a:ext cx="264" cy="461"/>
                </a:xfrm>
                <a:custGeom>
                  <a:avLst/>
                  <a:gdLst>
                    <a:gd name="T0" fmla="*/ 79 w 526"/>
                    <a:gd name="T1" fmla="*/ 13 h 922"/>
                    <a:gd name="T2" fmla="*/ 98 w 526"/>
                    <a:gd name="T3" fmla="*/ 70 h 922"/>
                    <a:gd name="T4" fmla="*/ 136 w 526"/>
                    <a:gd name="T5" fmla="*/ 152 h 922"/>
                    <a:gd name="T6" fmla="*/ 148 w 526"/>
                    <a:gd name="T7" fmla="*/ 249 h 922"/>
                    <a:gd name="T8" fmla="*/ 169 w 526"/>
                    <a:gd name="T9" fmla="*/ 311 h 922"/>
                    <a:gd name="T10" fmla="*/ 197 w 526"/>
                    <a:gd name="T11" fmla="*/ 410 h 922"/>
                    <a:gd name="T12" fmla="*/ 228 w 526"/>
                    <a:gd name="T13" fmla="*/ 503 h 922"/>
                    <a:gd name="T14" fmla="*/ 270 w 526"/>
                    <a:gd name="T15" fmla="*/ 598 h 922"/>
                    <a:gd name="T16" fmla="*/ 317 w 526"/>
                    <a:gd name="T17" fmla="*/ 678 h 922"/>
                    <a:gd name="T18" fmla="*/ 410 w 526"/>
                    <a:gd name="T19" fmla="*/ 773 h 922"/>
                    <a:gd name="T20" fmla="*/ 526 w 526"/>
                    <a:gd name="T21" fmla="*/ 838 h 922"/>
                    <a:gd name="T22" fmla="*/ 505 w 526"/>
                    <a:gd name="T23" fmla="*/ 922 h 922"/>
                    <a:gd name="T24" fmla="*/ 431 w 526"/>
                    <a:gd name="T25" fmla="*/ 874 h 922"/>
                    <a:gd name="T26" fmla="*/ 296 w 526"/>
                    <a:gd name="T27" fmla="*/ 724 h 922"/>
                    <a:gd name="T28" fmla="*/ 241 w 526"/>
                    <a:gd name="T29" fmla="*/ 608 h 922"/>
                    <a:gd name="T30" fmla="*/ 178 w 526"/>
                    <a:gd name="T31" fmla="*/ 465 h 922"/>
                    <a:gd name="T32" fmla="*/ 98 w 526"/>
                    <a:gd name="T33" fmla="*/ 317 h 922"/>
                    <a:gd name="T34" fmla="*/ 62 w 526"/>
                    <a:gd name="T35" fmla="*/ 188 h 922"/>
                    <a:gd name="T36" fmla="*/ 0 w 526"/>
                    <a:gd name="T37" fmla="*/ 34 h 922"/>
                    <a:gd name="T38" fmla="*/ 70 w 526"/>
                    <a:gd name="T39" fmla="*/ 0 h 922"/>
                    <a:gd name="T40" fmla="*/ 79 w 526"/>
                    <a:gd name="T41" fmla="*/ 13 h 922"/>
                    <a:gd name="T42" fmla="*/ 79 w 526"/>
                    <a:gd name="T43" fmla="*/ 13 h 922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w 526"/>
                    <a:gd name="T67" fmla="*/ 0 h 922"/>
                    <a:gd name="T68" fmla="*/ 526 w 526"/>
                    <a:gd name="T69" fmla="*/ 922 h 922"/>
                  </a:gdLst>
                  <a:ahLst/>
                  <a:cxnLst>
                    <a:cxn ang="T44">
                      <a:pos x="T0" y="T1"/>
                    </a:cxn>
                    <a:cxn ang="T45">
                      <a:pos x="T2" y="T3"/>
                    </a:cxn>
                    <a:cxn ang="T46">
                      <a:pos x="T4" y="T5"/>
                    </a:cxn>
                    <a:cxn ang="T47">
                      <a:pos x="T6" y="T7"/>
                    </a:cxn>
                    <a:cxn ang="T48">
                      <a:pos x="T8" y="T9"/>
                    </a:cxn>
                    <a:cxn ang="T49">
                      <a:pos x="T10" y="T11"/>
                    </a:cxn>
                    <a:cxn ang="T50">
                      <a:pos x="T12" y="T13"/>
                    </a:cxn>
                    <a:cxn ang="T51">
                      <a:pos x="T14" y="T15"/>
                    </a:cxn>
                    <a:cxn ang="T52">
                      <a:pos x="T16" y="T17"/>
                    </a:cxn>
                    <a:cxn ang="T53">
                      <a:pos x="T18" y="T19"/>
                    </a:cxn>
                    <a:cxn ang="T54">
                      <a:pos x="T20" y="T21"/>
                    </a:cxn>
                    <a:cxn ang="T55">
                      <a:pos x="T22" y="T23"/>
                    </a:cxn>
                    <a:cxn ang="T56">
                      <a:pos x="T24" y="T25"/>
                    </a:cxn>
                    <a:cxn ang="T57">
                      <a:pos x="T26" y="T27"/>
                    </a:cxn>
                    <a:cxn ang="T58">
                      <a:pos x="T28" y="T29"/>
                    </a:cxn>
                    <a:cxn ang="T59">
                      <a:pos x="T30" y="T31"/>
                    </a:cxn>
                    <a:cxn ang="T60">
                      <a:pos x="T32" y="T33"/>
                    </a:cxn>
                    <a:cxn ang="T61">
                      <a:pos x="T34" y="T35"/>
                    </a:cxn>
                    <a:cxn ang="T62">
                      <a:pos x="T36" y="T37"/>
                    </a:cxn>
                    <a:cxn ang="T63">
                      <a:pos x="T38" y="T39"/>
                    </a:cxn>
                    <a:cxn ang="T64">
                      <a:pos x="T40" y="T41"/>
                    </a:cxn>
                    <a:cxn ang="T65">
                      <a:pos x="T42" y="T43"/>
                    </a:cxn>
                  </a:cxnLst>
                  <a:rect l="T66" t="T67" r="T68" b="T69"/>
                  <a:pathLst>
                    <a:path w="526" h="922">
                      <a:moveTo>
                        <a:pt x="79" y="13"/>
                      </a:moveTo>
                      <a:lnTo>
                        <a:pt x="98" y="70"/>
                      </a:lnTo>
                      <a:lnTo>
                        <a:pt x="136" y="152"/>
                      </a:lnTo>
                      <a:lnTo>
                        <a:pt x="148" y="249"/>
                      </a:lnTo>
                      <a:lnTo>
                        <a:pt x="169" y="311"/>
                      </a:lnTo>
                      <a:lnTo>
                        <a:pt x="197" y="410"/>
                      </a:lnTo>
                      <a:lnTo>
                        <a:pt x="228" y="503"/>
                      </a:lnTo>
                      <a:lnTo>
                        <a:pt x="270" y="598"/>
                      </a:lnTo>
                      <a:lnTo>
                        <a:pt x="317" y="678"/>
                      </a:lnTo>
                      <a:lnTo>
                        <a:pt x="410" y="773"/>
                      </a:lnTo>
                      <a:lnTo>
                        <a:pt x="526" y="838"/>
                      </a:lnTo>
                      <a:lnTo>
                        <a:pt x="505" y="922"/>
                      </a:lnTo>
                      <a:lnTo>
                        <a:pt x="431" y="874"/>
                      </a:lnTo>
                      <a:lnTo>
                        <a:pt x="296" y="724"/>
                      </a:lnTo>
                      <a:lnTo>
                        <a:pt x="241" y="608"/>
                      </a:lnTo>
                      <a:lnTo>
                        <a:pt x="178" y="465"/>
                      </a:lnTo>
                      <a:lnTo>
                        <a:pt x="98" y="317"/>
                      </a:lnTo>
                      <a:lnTo>
                        <a:pt x="62" y="188"/>
                      </a:lnTo>
                      <a:lnTo>
                        <a:pt x="0" y="34"/>
                      </a:lnTo>
                      <a:lnTo>
                        <a:pt x="70" y="0"/>
                      </a:lnTo>
                      <a:lnTo>
                        <a:pt x="79" y="13"/>
                      </a:lnTo>
                      <a:close/>
                    </a:path>
                  </a:pathLst>
                </a:custGeom>
                <a:solidFill>
                  <a:srgbClr val="FFB5A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1pPr>
                  <a:lvl2pPr marL="742950" indent="-28575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2pPr>
                  <a:lvl3pPr marL="11430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3pPr>
                  <a:lvl4pPr marL="16002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4pPr>
                  <a:lvl5pPr marL="20574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77859" name="Freeform 32"/>
                <p:cNvSpPr>
                  <a:spLocks/>
                </p:cNvSpPr>
                <p:nvPr/>
              </p:nvSpPr>
              <p:spPr bwMode="auto">
                <a:xfrm>
                  <a:off x="1628" y="2538"/>
                  <a:ext cx="264" cy="454"/>
                </a:xfrm>
                <a:custGeom>
                  <a:avLst/>
                  <a:gdLst>
                    <a:gd name="T0" fmla="*/ 46 w 529"/>
                    <a:gd name="T1" fmla="*/ 27 h 907"/>
                    <a:gd name="T2" fmla="*/ 70 w 529"/>
                    <a:gd name="T3" fmla="*/ 0 h 907"/>
                    <a:gd name="T4" fmla="*/ 93 w 529"/>
                    <a:gd name="T5" fmla="*/ 54 h 907"/>
                    <a:gd name="T6" fmla="*/ 129 w 529"/>
                    <a:gd name="T7" fmla="*/ 133 h 907"/>
                    <a:gd name="T8" fmla="*/ 152 w 529"/>
                    <a:gd name="T9" fmla="*/ 287 h 907"/>
                    <a:gd name="T10" fmla="*/ 103 w 529"/>
                    <a:gd name="T11" fmla="*/ 185 h 907"/>
                    <a:gd name="T12" fmla="*/ 112 w 529"/>
                    <a:gd name="T13" fmla="*/ 263 h 907"/>
                    <a:gd name="T14" fmla="*/ 181 w 529"/>
                    <a:gd name="T15" fmla="*/ 394 h 907"/>
                    <a:gd name="T16" fmla="*/ 217 w 529"/>
                    <a:gd name="T17" fmla="*/ 476 h 907"/>
                    <a:gd name="T18" fmla="*/ 291 w 529"/>
                    <a:gd name="T19" fmla="*/ 651 h 907"/>
                    <a:gd name="T20" fmla="*/ 392 w 529"/>
                    <a:gd name="T21" fmla="*/ 766 h 907"/>
                    <a:gd name="T22" fmla="*/ 529 w 529"/>
                    <a:gd name="T23" fmla="*/ 871 h 907"/>
                    <a:gd name="T24" fmla="*/ 513 w 529"/>
                    <a:gd name="T25" fmla="*/ 907 h 907"/>
                    <a:gd name="T26" fmla="*/ 331 w 529"/>
                    <a:gd name="T27" fmla="*/ 759 h 907"/>
                    <a:gd name="T28" fmla="*/ 261 w 529"/>
                    <a:gd name="T29" fmla="*/ 649 h 907"/>
                    <a:gd name="T30" fmla="*/ 192 w 529"/>
                    <a:gd name="T31" fmla="*/ 457 h 907"/>
                    <a:gd name="T32" fmla="*/ 107 w 529"/>
                    <a:gd name="T33" fmla="*/ 301 h 907"/>
                    <a:gd name="T34" fmla="*/ 70 w 529"/>
                    <a:gd name="T35" fmla="*/ 166 h 907"/>
                    <a:gd name="T36" fmla="*/ 0 w 529"/>
                    <a:gd name="T37" fmla="*/ 10 h 907"/>
                    <a:gd name="T38" fmla="*/ 46 w 529"/>
                    <a:gd name="T39" fmla="*/ 27 h 907"/>
                    <a:gd name="T40" fmla="*/ 46 w 529"/>
                    <a:gd name="T41" fmla="*/ 27 h 907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w 529"/>
                    <a:gd name="T64" fmla="*/ 0 h 907"/>
                    <a:gd name="T65" fmla="*/ 529 w 529"/>
                    <a:gd name="T66" fmla="*/ 907 h 907"/>
                  </a:gdLst>
                  <a:ahLst/>
                  <a:cxnLst>
                    <a:cxn ang="T42">
                      <a:pos x="T0" y="T1"/>
                    </a:cxn>
                    <a:cxn ang="T43">
                      <a:pos x="T2" y="T3"/>
                    </a:cxn>
                    <a:cxn ang="T44">
                      <a:pos x="T4" y="T5"/>
                    </a:cxn>
                    <a:cxn ang="T45">
                      <a:pos x="T6" y="T7"/>
                    </a:cxn>
                    <a:cxn ang="T46">
                      <a:pos x="T8" y="T9"/>
                    </a:cxn>
                    <a:cxn ang="T47">
                      <a:pos x="T10" y="T11"/>
                    </a:cxn>
                    <a:cxn ang="T48">
                      <a:pos x="T12" y="T13"/>
                    </a:cxn>
                    <a:cxn ang="T49">
                      <a:pos x="T14" y="T15"/>
                    </a:cxn>
                    <a:cxn ang="T50">
                      <a:pos x="T16" y="T17"/>
                    </a:cxn>
                    <a:cxn ang="T51">
                      <a:pos x="T18" y="T19"/>
                    </a:cxn>
                    <a:cxn ang="T52">
                      <a:pos x="T20" y="T21"/>
                    </a:cxn>
                    <a:cxn ang="T53">
                      <a:pos x="T22" y="T23"/>
                    </a:cxn>
                    <a:cxn ang="T54">
                      <a:pos x="T24" y="T25"/>
                    </a:cxn>
                    <a:cxn ang="T55">
                      <a:pos x="T26" y="T27"/>
                    </a:cxn>
                    <a:cxn ang="T56">
                      <a:pos x="T28" y="T29"/>
                    </a:cxn>
                    <a:cxn ang="T57">
                      <a:pos x="T30" y="T31"/>
                    </a:cxn>
                    <a:cxn ang="T58">
                      <a:pos x="T32" y="T33"/>
                    </a:cxn>
                    <a:cxn ang="T59">
                      <a:pos x="T34" y="T35"/>
                    </a:cxn>
                    <a:cxn ang="T60">
                      <a:pos x="T36" y="T37"/>
                    </a:cxn>
                    <a:cxn ang="T61">
                      <a:pos x="T38" y="T39"/>
                    </a:cxn>
                    <a:cxn ang="T62">
                      <a:pos x="T40" y="T41"/>
                    </a:cxn>
                  </a:cxnLst>
                  <a:rect l="T63" t="T64" r="T65" b="T66"/>
                  <a:pathLst>
                    <a:path w="529" h="907">
                      <a:moveTo>
                        <a:pt x="46" y="27"/>
                      </a:moveTo>
                      <a:lnTo>
                        <a:pt x="70" y="0"/>
                      </a:lnTo>
                      <a:lnTo>
                        <a:pt x="93" y="54"/>
                      </a:lnTo>
                      <a:lnTo>
                        <a:pt x="129" y="133"/>
                      </a:lnTo>
                      <a:lnTo>
                        <a:pt x="152" y="287"/>
                      </a:lnTo>
                      <a:lnTo>
                        <a:pt x="103" y="185"/>
                      </a:lnTo>
                      <a:lnTo>
                        <a:pt x="112" y="263"/>
                      </a:lnTo>
                      <a:lnTo>
                        <a:pt x="181" y="394"/>
                      </a:lnTo>
                      <a:lnTo>
                        <a:pt x="217" y="476"/>
                      </a:lnTo>
                      <a:lnTo>
                        <a:pt x="291" y="651"/>
                      </a:lnTo>
                      <a:lnTo>
                        <a:pt x="392" y="766"/>
                      </a:lnTo>
                      <a:lnTo>
                        <a:pt x="529" y="871"/>
                      </a:lnTo>
                      <a:lnTo>
                        <a:pt x="513" y="907"/>
                      </a:lnTo>
                      <a:lnTo>
                        <a:pt x="331" y="759"/>
                      </a:lnTo>
                      <a:lnTo>
                        <a:pt x="261" y="649"/>
                      </a:lnTo>
                      <a:lnTo>
                        <a:pt x="192" y="457"/>
                      </a:lnTo>
                      <a:lnTo>
                        <a:pt x="107" y="301"/>
                      </a:lnTo>
                      <a:lnTo>
                        <a:pt x="70" y="166"/>
                      </a:lnTo>
                      <a:lnTo>
                        <a:pt x="0" y="10"/>
                      </a:lnTo>
                      <a:lnTo>
                        <a:pt x="46" y="27"/>
                      </a:lnTo>
                      <a:close/>
                    </a:path>
                  </a:pathLst>
                </a:custGeom>
                <a:solidFill>
                  <a:srgbClr val="E0847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1pPr>
                  <a:lvl2pPr marL="742950" indent="-28575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2pPr>
                  <a:lvl3pPr marL="11430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3pPr>
                  <a:lvl4pPr marL="16002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4pPr>
                  <a:lvl5pPr marL="20574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77860" name="Freeform 33"/>
                <p:cNvSpPr>
                  <a:spLocks/>
                </p:cNvSpPr>
                <p:nvPr/>
              </p:nvSpPr>
              <p:spPr bwMode="auto">
                <a:xfrm>
                  <a:off x="299" y="2210"/>
                  <a:ext cx="383" cy="766"/>
                </a:xfrm>
                <a:custGeom>
                  <a:avLst/>
                  <a:gdLst>
                    <a:gd name="T0" fmla="*/ 125 w 764"/>
                    <a:gd name="T1" fmla="*/ 923 h 1532"/>
                    <a:gd name="T2" fmla="*/ 114 w 764"/>
                    <a:gd name="T3" fmla="*/ 992 h 1532"/>
                    <a:gd name="T4" fmla="*/ 13 w 764"/>
                    <a:gd name="T5" fmla="*/ 1157 h 1532"/>
                    <a:gd name="T6" fmla="*/ 0 w 764"/>
                    <a:gd name="T7" fmla="*/ 1180 h 1532"/>
                    <a:gd name="T8" fmla="*/ 9 w 764"/>
                    <a:gd name="T9" fmla="*/ 1273 h 1532"/>
                    <a:gd name="T10" fmla="*/ 80 w 764"/>
                    <a:gd name="T11" fmla="*/ 1494 h 1532"/>
                    <a:gd name="T12" fmla="*/ 152 w 764"/>
                    <a:gd name="T13" fmla="*/ 1532 h 1532"/>
                    <a:gd name="T14" fmla="*/ 161 w 764"/>
                    <a:gd name="T15" fmla="*/ 1345 h 1532"/>
                    <a:gd name="T16" fmla="*/ 257 w 764"/>
                    <a:gd name="T17" fmla="*/ 1288 h 1532"/>
                    <a:gd name="T18" fmla="*/ 310 w 764"/>
                    <a:gd name="T19" fmla="*/ 1311 h 1532"/>
                    <a:gd name="T20" fmla="*/ 334 w 764"/>
                    <a:gd name="T21" fmla="*/ 1254 h 1532"/>
                    <a:gd name="T22" fmla="*/ 350 w 764"/>
                    <a:gd name="T23" fmla="*/ 1201 h 1532"/>
                    <a:gd name="T24" fmla="*/ 334 w 764"/>
                    <a:gd name="T25" fmla="*/ 1129 h 1532"/>
                    <a:gd name="T26" fmla="*/ 291 w 764"/>
                    <a:gd name="T27" fmla="*/ 1062 h 1532"/>
                    <a:gd name="T28" fmla="*/ 325 w 764"/>
                    <a:gd name="T29" fmla="*/ 807 h 1532"/>
                    <a:gd name="T30" fmla="*/ 675 w 764"/>
                    <a:gd name="T31" fmla="*/ 224 h 1532"/>
                    <a:gd name="T32" fmla="*/ 764 w 764"/>
                    <a:gd name="T33" fmla="*/ 140 h 1532"/>
                    <a:gd name="T34" fmla="*/ 667 w 764"/>
                    <a:gd name="T35" fmla="*/ 0 h 1532"/>
                    <a:gd name="T36" fmla="*/ 593 w 764"/>
                    <a:gd name="T37" fmla="*/ 38 h 1532"/>
                    <a:gd name="T38" fmla="*/ 460 w 764"/>
                    <a:gd name="T39" fmla="*/ 140 h 1532"/>
                    <a:gd name="T40" fmla="*/ 352 w 764"/>
                    <a:gd name="T41" fmla="*/ 309 h 1532"/>
                    <a:gd name="T42" fmla="*/ 255 w 764"/>
                    <a:gd name="T43" fmla="*/ 560 h 1532"/>
                    <a:gd name="T44" fmla="*/ 156 w 764"/>
                    <a:gd name="T45" fmla="*/ 851 h 1532"/>
                    <a:gd name="T46" fmla="*/ 125 w 764"/>
                    <a:gd name="T47" fmla="*/ 923 h 1532"/>
                    <a:gd name="T48" fmla="*/ 125 w 764"/>
                    <a:gd name="T49" fmla="*/ 923 h 1532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w 764"/>
                    <a:gd name="T76" fmla="*/ 0 h 1532"/>
                    <a:gd name="T77" fmla="*/ 764 w 764"/>
                    <a:gd name="T78" fmla="*/ 1532 h 1532"/>
                  </a:gdLst>
                  <a:ahLst/>
                  <a:cxnLst>
                    <a:cxn ang="T50">
                      <a:pos x="T0" y="T1"/>
                    </a:cxn>
                    <a:cxn ang="T51">
                      <a:pos x="T2" y="T3"/>
                    </a:cxn>
                    <a:cxn ang="T52">
                      <a:pos x="T4" y="T5"/>
                    </a:cxn>
                    <a:cxn ang="T53">
                      <a:pos x="T6" y="T7"/>
                    </a:cxn>
                    <a:cxn ang="T54">
                      <a:pos x="T8" y="T9"/>
                    </a:cxn>
                    <a:cxn ang="T55">
                      <a:pos x="T10" y="T11"/>
                    </a:cxn>
                    <a:cxn ang="T56">
                      <a:pos x="T12" y="T13"/>
                    </a:cxn>
                    <a:cxn ang="T57">
                      <a:pos x="T14" y="T15"/>
                    </a:cxn>
                    <a:cxn ang="T58">
                      <a:pos x="T16" y="T17"/>
                    </a:cxn>
                    <a:cxn ang="T59">
                      <a:pos x="T18" y="T19"/>
                    </a:cxn>
                    <a:cxn ang="T60">
                      <a:pos x="T20" y="T21"/>
                    </a:cxn>
                    <a:cxn ang="T61">
                      <a:pos x="T22" y="T23"/>
                    </a:cxn>
                    <a:cxn ang="T62">
                      <a:pos x="T24" y="T25"/>
                    </a:cxn>
                    <a:cxn ang="T63">
                      <a:pos x="T26" y="T27"/>
                    </a:cxn>
                    <a:cxn ang="T64">
                      <a:pos x="T28" y="T29"/>
                    </a:cxn>
                    <a:cxn ang="T65">
                      <a:pos x="T30" y="T31"/>
                    </a:cxn>
                    <a:cxn ang="T66">
                      <a:pos x="T32" y="T33"/>
                    </a:cxn>
                    <a:cxn ang="T67">
                      <a:pos x="T34" y="T35"/>
                    </a:cxn>
                    <a:cxn ang="T68">
                      <a:pos x="T36" y="T37"/>
                    </a:cxn>
                    <a:cxn ang="T69">
                      <a:pos x="T38" y="T39"/>
                    </a:cxn>
                    <a:cxn ang="T70">
                      <a:pos x="T40" y="T41"/>
                    </a:cxn>
                    <a:cxn ang="T71">
                      <a:pos x="T42" y="T43"/>
                    </a:cxn>
                    <a:cxn ang="T72">
                      <a:pos x="T44" y="T45"/>
                    </a:cxn>
                    <a:cxn ang="T73">
                      <a:pos x="T46" y="T47"/>
                    </a:cxn>
                    <a:cxn ang="T74">
                      <a:pos x="T48" y="T49"/>
                    </a:cxn>
                  </a:cxnLst>
                  <a:rect l="T75" t="T76" r="T77" b="T78"/>
                  <a:pathLst>
                    <a:path w="764" h="1532">
                      <a:moveTo>
                        <a:pt x="125" y="923"/>
                      </a:moveTo>
                      <a:lnTo>
                        <a:pt x="114" y="992"/>
                      </a:lnTo>
                      <a:lnTo>
                        <a:pt x="13" y="1157"/>
                      </a:lnTo>
                      <a:lnTo>
                        <a:pt x="0" y="1180"/>
                      </a:lnTo>
                      <a:lnTo>
                        <a:pt x="9" y="1273"/>
                      </a:lnTo>
                      <a:lnTo>
                        <a:pt x="80" y="1494"/>
                      </a:lnTo>
                      <a:lnTo>
                        <a:pt x="152" y="1532"/>
                      </a:lnTo>
                      <a:lnTo>
                        <a:pt x="161" y="1345"/>
                      </a:lnTo>
                      <a:lnTo>
                        <a:pt x="257" y="1288"/>
                      </a:lnTo>
                      <a:lnTo>
                        <a:pt x="310" y="1311"/>
                      </a:lnTo>
                      <a:lnTo>
                        <a:pt x="334" y="1254"/>
                      </a:lnTo>
                      <a:lnTo>
                        <a:pt x="350" y="1201"/>
                      </a:lnTo>
                      <a:lnTo>
                        <a:pt x="334" y="1129"/>
                      </a:lnTo>
                      <a:lnTo>
                        <a:pt x="291" y="1062"/>
                      </a:lnTo>
                      <a:lnTo>
                        <a:pt x="325" y="807"/>
                      </a:lnTo>
                      <a:lnTo>
                        <a:pt x="675" y="224"/>
                      </a:lnTo>
                      <a:lnTo>
                        <a:pt x="764" y="140"/>
                      </a:lnTo>
                      <a:lnTo>
                        <a:pt x="667" y="0"/>
                      </a:lnTo>
                      <a:lnTo>
                        <a:pt x="593" y="38"/>
                      </a:lnTo>
                      <a:lnTo>
                        <a:pt x="460" y="140"/>
                      </a:lnTo>
                      <a:lnTo>
                        <a:pt x="352" y="309"/>
                      </a:lnTo>
                      <a:lnTo>
                        <a:pt x="255" y="560"/>
                      </a:lnTo>
                      <a:lnTo>
                        <a:pt x="156" y="851"/>
                      </a:lnTo>
                      <a:lnTo>
                        <a:pt x="125" y="923"/>
                      </a:lnTo>
                      <a:close/>
                    </a:path>
                  </a:pathLst>
                </a:custGeom>
                <a:solidFill>
                  <a:srgbClr val="FFC4B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1pPr>
                  <a:lvl2pPr marL="742950" indent="-28575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2pPr>
                  <a:lvl3pPr marL="11430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3pPr>
                  <a:lvl4pPr marL="16002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4pPr>
                  <a:lvl5pPr marL="20574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77861" name="Freeform 34"/>
                <p:cNvSpPr>
                  <a:spLocks/>
                </p:cNvSpPr>
                <p:nvPr/>
              </p:nvSpPr>
              <p:spPr bwMode="auto">
                <a:xfrm>
                  <a:off x="337" y="2246"/>
                  <a:ext cx="351" cy="724"/>
                </a:xfrm>
                <a:custGeom>
                  <a:avLst/>
                  <a:gdLst>
                    <a:gd name="T0" fmla="*/ 631 w 701"/>
                    <a:gd name="T1" fmla="*/ 0 h 1446"/>
                    <a:gd name="T2" fmla="*/ 570 w 701"/>
                    <a:gd name="T3" fmla="*/ 49 h 1446"/>
                    <a:gd name="T4" fmla="*/ 540 w 701"/>
                    <a:gd name="T5" fmla="*/ 63 h 1446"/>
                    <a:gd name="T6" fmla="*/ 475 w 701"/>
                    <a:gd name="T7" fmla="*/ 110 h 1446"/>
                    <a:gd name="T8" fmla="*/ 409 w 701"/>
                    <a:gd name="T9" fmla="*/ 201 h 1446"/>
                    <a:gd name="T10" fmla="*/ 367 w 701"/>
                    <a:gd name="T11" fmla="*/ 319 h 1446"/>
                    <a:gd name="T12" fmla="*/ 277 w 701"/>
                    <a:gd name="T13" fmla="*/ 488 h 1446"/>
                    <a:gd name="T14" fmla="*/ 215 w 701"/>
                    <a:gd name="T15" fmla="*/ 658 h 1446"/>
                    <a:gd name="T16" fmla="*/ 182 w 701"/>
                    <a:gd name="T17" fmla="*/ 804 h 1446"/>
                    <a:gd name="T18" fmla="*/ 156 w 701"/>
                    <a:gd name="T19" fmla="*/ 857 h 1446"/>
                    <a:gd name="T20" fmla="*/ 148 w 701"/>
                    <a:gd name="T21" fmla="*/ 920 h 1446"/>
                    <a:gd name="T22" fmla="*/ 131 w 701"/>
                    <a:gd name="T23" fmla="*/ 985 h 1446"/>
                    <a:gd name="T24" fmla="*/ 146 w 701"/>
                    <a:gd name="T25" fmla="*/ 1015 h 1446"/>
                    <a:gd name="T26" fmla="*/ 201 w 701"/>
                    <a:gd name="T27" fmla="*/ 1053 h 1446"/>
                    <a:gd name="T28" fmla="*/ 226 w 701"/>
                    <a:gd name="T29" fmla="*/ 1093 h 1446"/>
                    <a:gd name="T30" fmla="*/ 182 w 701"/>
                    <a:gd name="T31" fmla="*/ 1129 h 1446"/>
                    <a:gd name="T32" fmla="*/ 135 w 701"/>
                    <a:gd name="T33" fmla="*/ 1175 h 1446"/>
                    <a:gd name="T34" fmla="*/ 76 w 701"/>
                    <a:gd name="T35" fmla="*/ 1239 h 1446"/>
                    <a:gd name="T36" fmla="*/ 40 w 701"/>
                    <a:gd name="T37" fmla="*/ 1281 h 1446"/>
                    <a:gd name="T38" fmla="*/ 9 w 701"/>
                    <a:gd name="T39" fmla="*/ 1289 h 1446"/>
                    <a:gd name="T40" fmla="*/ 0 w 701"/>
                    <a:gd name="T41" fmla="*/ 1416 h 1446"/>
                    <a:gd name="T42" fmla="*/ 46 w 701"/>
                    <a:gd name="T43" fmla="*/ 1446 h 1446"/>
                    <a:gd name="T44" fmla="*/ 91 w 701"/>
                    <a:gd name="T45" fmla="*/ 1251 h 1446"/>
                    <a:gd name="T46" fmla="*/ 186 w 701"/>
                    <a:gd name="T47" fmla="*/ 1184 h 1446"/>
                    <a:gd name="T48" fmla="*/ 226 w 701"/>
                    <a:gd name="T49" fmla="*/ 1247 h 1446"/>
                    <a:gd name="T50" fmla="*/ 270 w 701"/>
                    <a:gd name="T51" fmla="*/ 1159 h 1446"/>
                    <a:gd name="T52" fmla="*/ 228 w 701"/>
                    <a:gd name="T53" fmla="*/ 986 h 1446"/>
                    <a:gd name="T54" fmla="*/ 555 w 701"/>
                    <a:gd name="T55" fmla="*/ 352 h 1446"/>
                    <a:gd name="T56" fmla="*/ 701 w 701"/>
                    <a:gd name="T57" fmla="*/ 68 h 1446"/>
                    <a:gd name="T58" fmla="*/ 631 w 701"/>
                    <a:gd name="T59" fmla="*/ 0 h 1446"/>
                    <a:gd name="T60" fmla="*/ 631 w 701"/>
                    <a:gd name="T61" fmla="*/ 0 h 144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w 701"/>
                    <a:gd name="T94" fmla="*/ 0 h 1446"/>
                    <a:gd name="T95" fmla="*/ 701 w 701"/>
                    <a:gd name="T96" fmla="*/ 1446 h 1446"/>
                  </a:gdLst>
                  <a:ahLst/>
                  <a:cxnLst>
                    <a:cxn ang="T62">
                      <a:pos x="T0" y="T1"/>
                    </a:cxn>
                    <a:cxn ang="T63">
                      <a:pos x="T2" y="T3"/>
                    </a:cxn>
                    <a:cxn ang="T64">
                      <a:pos x="T4" y="T5"/>
                    </a:cxn>
                    <a:cxn ang="T65">
                      <a:pos x="T6" y="T7"/>
                    </a:cxn>
                    <a:cxn ang="T66">
                      <a:pos x="T8" y="T9"/>
                    </a:cxn>
                    <a:cxn ang="T67">
                      <a:pos x="T10" y="T11"/>
                    </a:cxn>
                    <a:cxn ang="T68">
                      <a:pos x="T12" y="T13"/>
                    </a:cxn>
                    <a:cxn ang="T69">
                      <a:pos x="T14" y="T15"/>
                    </a:cxn>
                    <a:cxn ang="T70">
                      <a:pos x="T16" y="T17"/>
                    </a:cxn>
                    <a:cxn ang="T71">
                      <a:pos x="T18" y="T19"/>
                    </a:cxn>
                    <a:cxn ang="T72">
                      <a:pos x="T20" y="T21"/>
                    </a:cxn>
                    <a:cxn ang="T73">
                      <a:pos x="T22" y="T23"/>
                    </a:cxn>
                    <a:cxn ang="T74">
                      <a:pos x="T24" y="T25"/>
                    </a:cxn>
                    <a:cxn ang="T75">
                      <a:pos x="T26" y="T27"/>
                    </a:cxn>
                    <a:cxn ang="T76">
                      <a:pos x="T28" y="T29"/>
                    </a:cxn>
                    <a:cxn ang="T77">
                      <a:pos x="T30" y="T31"/>
                    </a:cxn>
                    <a:cxn ang="T78">
                      <a:pos x="T32" y="T33"/>
                    </a:cxn>
                    <a:cxn ang="T79">
                      <a:pos x="T34" y="T35"/>
                    </a:cxn>
                    <a:cxn ang="T80">
                      <a:pos x="T36" y="T37"/>
                    </a:cxn>
                    <a:cxn ang="T81">
                      <a:pos x="T38" y="T39"/>
                    </a:cxn>
                    <a:cxn ang="T82">
                      <a:pos x="T40" y="T41"/>
                    </a:cxn>
                    <a:cxn ang="T83">
                      <a:pos x="T42" y="T43"/>
                    </a:cxn>
                    <a:cxn ang="T84">
                      <a:pos x="T44" y="T45"/>
                    </a:cxn>
                    <a:cxn ang="T85">
                      <a:pos x="T46" y="T47"/>
                    </a:cxn>
                    <a:cxn ang="T86">
                      <a:pos x="T48" y="T49"/>
                    </a:cxn>
                    <a:cxn ang="T87">
                      <a:pos x="T50" y="T51"/>
                    </a:cxn>
                    <a:cxn ang="T88">
                      <a:pos x="T52" y="T53"/>
                    </a:cxn>
                    <a:cxn ang="T89">
                      <a:pos x="T54" y="T55"/>
                    </a:cxn>
                    <a:cxn ang="T90">
                      <a:pos x="T56" y="T57"/>
                    </a:cxn>
                    <a:cxn ang="T91">
                      <a:pos x="T58" y="T59"/>
                    </a:cxn>
                    <a:cxn ang="T92">
                      <a:pos x="T60" y="T61"/>
                    </a:cxn>
                  </a:cxnLst>
                  <a:rect l="T93" t="T94" r="T95" b="T96"/>
                  <a:pathLst>
                    <a:path w="701" h="1446">
                      <a:moveTo>
                        <a:pt x="631" y="0"/>
                      </a:moveTo>
                      <a:lnTo>
                        <a:pt x="570" y="49"/>
                      </a:lnTo>
                      <a:lnTo>
                        <a:pt x="540" y="63"/>
                      </a:lnTo>
                      <a:lnTo>
                        <a:pt x="475" y="110"/>
                      </a:lnTo>
                      <a:lnTo>
                        <a:pt x="409" y="201"/>
                      </a:lnTo>
                      <a:lnTo>
                        <a:pt x="367" y="319"/>
                      </a:lnTo>
                      <a:lnTo>
                        <a:pt x="277" y="488"/>
                      </a:lnTo>
                      <a:lnTo>
                        <a:pt x="215" y="658"/>
                      </a:lnTo>
                      <a:lnTo>
                        <a:pt x="182" y="804"/>
                      </a:lnTo>
                      <a:lnTo>
                        <a:pt x="156" y="857"/>
                      </a:lnTo>
                      <a:lnTo>
                        <a:pt x="148" y="920"/>
                      </a:lnTo>
                      <a:lnTo>
                        <a:pt x="131" y="985"/>
                      </a:lnTo>
                      <a:lnTo>
                        <a:pt x="146" y="1015"/>
                      </a:lnTo>
                      <a:lnTo>
                        <a:pt x="201" y="1053"/>
                      </a:lnTo>
                      <a:lnTo>
                        <a:pt x="226" y="1093"/>
                      </a:lnTo>
                      <a:lnTo>
                        <a:pt x="182" y="1129"/>
                      </a:lnTo>
                      <a:lnTo>
                        <a:pt x="135" y="1175"/>
                      </a:lnTo>
                      <a:lnTo>
                        <a:pt x="76" y="1239"/>
                      </a:lnTo>
                      <a:lnTo>
                        <a:pt x="40" y="1281"/>
                      </a:lnTo>
                      <a:lnTo>
                        <a:pt x="9" y="1289"/>
                      </a:lnTo>
                      <a:lnTo>
                        <a:pt x="0" y="1416"/>
                      </a:lnTo>
                      <a:lnTo>
                        <a:pt x="46" y="1446"/>
                      </a:lnTo>
                      <a:lnTo>
                        <a:pt x="91" y="1251"/>
                      </a:lnTo>
                      <a:lnTo>
                        <a:pt x="186" y="1184"/>
                      </a:lnTo>
                      <a:lnTo>
                        <a:pt x="226" y="1247"/>
                      </a:lnTo>
                      <a:lnTo>
                        <a:pt x="270" y="1159"/>
                      </a:lnTo>
                      <a:lnTo>
                        <a:pt x="228" y="986"/>
                      </a:lnTo>
                      <a:lnTo>
                        <a:pt x="555" y="352"/>
                      </a:lnTo>
                      <a:lnTo>
                        <a:pt x="701" y="68"/>
                      </a:lnTo>
                      <a:lnTo>
                        <a:pt x="631" y="0"/>
                      </a:lnTo>
                      <a:close/>
                    </a:path>
                  </a:pathLst>
                </a:custGeom>
                <a:solidFill>
                  <a:srgbClr val="FFB5A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1pPr>
                  <a:lvl2pPr marL="742950" indent="-28575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2pPr>
                  <a:lvl3pPr marL="11430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3pPr>
                  <a:lvl4pPr marL="16002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4pPr>
                  <a:lvl5pPr marL="20574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77862" name="Freeform 35"/>
                <p:cNvSpPr>
                  <a:spLocks/>
                </p:cNvSpPr>
                <p:nvPr/>
              </p:nvSpPr>
              <p:spPr bwMode="auto">
                <a:xfrm>
                  <a:off x="293" y="2798"/>
                  <a:ext cx="76" cy="176"/>
                </a:xfrm>
                <a:custGeom>
                  <a:avLst/>
                  <a:gdLst>
                    <a:gd name="T0" fmla="*/ 20 w 152"/>
                    <a:gd name="T1" fmla="*/ 0 h 354"/>
                    <a:gd name="T2" fmla="*/ 22 w 152"/>
                    <a:gd name="T3" fmla="*/ 21 h 354"/>
                    <a:gd name="T4" fmla="*/ 38 w 152"/>
                    <a:gd name="T5" fmla="*/ 55 h 354"/>
                    <a:gd name="T6" fmla="*/ 45 w 152"/>
                    <a:gd name="T7" fmla="*/ 103 h 354"/>
                    <a:gd name="T8" fmla="*/ 45 w 152"/>
                    <a:gd name="T9" fmla="*/ 130 h 354"/>
                    <a:gd name="T10" fmla="*/ 57 w 152"/>
                    <a:gd name="T11" fmla="*/ 122 h 354"/>
                    <a:gd name="T12" fmla="*/ 77 w 152"/>
                    <a:gd name="T13" fmla="*/ 137 h 354"/>
                    <a:gd name="T14" fmla="*/ 95 w 152"/>
                    <a:gd name="T15" fmla="*/ 145 h 354"/>
                    <a:gd name="T16" fmla="*/ 106 w 152"/>
                    <a:gd name="T17" fmla="*/ 194 h 354"/>
                    <a:gd name="T18" fmla="*/ 102 w 152"/>
                    <a:gd name="T19" fmla="*/ 289 h 354"/>
                    <a:gd name="T20" fmla="*/ 108 w 152"/>
                    <a:gd name="T21" fmla="*/ 312 h 354"/>
                    <a:gd name="T22" fmla="*/ 125 w 152"/>
                    <a:gd name="T23" fmla="*/ 312 h 354"/>
                    <a:gd name="T24" fmla="*/ 152 w 152"/>
                    <a:gd name="T25" fmla="*/ 354 h 354"/>
                    <a:gd name="T26" fmla="*/ 58 w 152"/>
                    <a:gd name="T27" fmla="*/ 301 h 354"/>
                    <a:gd name="T28" fmla="*/ 36 w 152"/>
                    <a:gd name="T29" fmla="*/ 238 h 354"/>
                    <a:gd name="T30" fmla="*/ 0 w 152"/>
                    <a:gd name="T31" fmla="*/ 139 h 354"/>
                    <a:gd name="T32" fmla="*/ 9 w 152"/>
                    <a:gd name="T33" fmla="*/ 10 h 354"/>
                    <a:gd name="T34" fmla="*/ 20 w 152"/>
                    <a:gd name="T35" fmla="*/ 0 h 354"/>
                    <a:gd name="T36" fmla="*/ 20 w 152"/>
                    <a:gd name="T37" fmla="*/ 0 h 354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52"/>
                    <a:gd name="T58" fmla="*/ 0 h 354"/>
                    <a:gd name="T59" fmla="*/ 152 w 152"/>
                    <a:gd name="T60" fmla="*/ 354 h 354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52" h="354">
                      <a:moveTo>
                        <a:pt x="20" y="0"/>
                      </a:moveTo>
                      <a:lnTo>
                        <a:pt x="22" y="21"/>
                      </a:lnTo>
                      <a:lnTo>
                        <a:pt x="38" y="55"/>
                      </a:lnTo>
                      <a:lnTo>
                        <a:pt x="45" y="103"/>
                      </a:lnTo>
                      <a:lnTo>
                        <a:pt x="45" y="130"/>
                      </a:lnTo>
                      <a:lnTo>
                        <a:pt x="57" y="122"/>
                      </a:lnTo>
                      <a:lnTo>
                        <a:pt x="77" y="137"/>
                      </a:lnTo>
                      <a:lnTo>
                        <a:pt x="95" y="145"/>
                      </a:lnTo>
                      <a:lnTo>
                        <a:pt x="106" y="194"/>
                      </a:lnTo>
                      <a:lnTo>
                        <a:pt x="102" y="289"/>
                      </a:lnTo>
                      <a:lnTo>
                        <a:pt x="108" y="312"/>
                      </a:lnTo>
                      <a:lnTo>
                        <a:pt x="125" y="312"/>
                      </a:lnTo>
                      <a:lnTo>
                        <a:pt x="152" y="354"/>
                      </a:lnTo>
                      <a:lnTo>
                        <a:pt x="58" y="301"/>
                      </a:lnTo>
                      <a:lnTo>
                        <a:pt x="36" y="238"/>
                      </a:lnTo>
                      <a:lnTo>
                        <a:pt x="0" y="139"/>
                      </a:lnTo>
                      <a:lnTo>
                        <a:pt x="9" y="10"/>
                      </a:lnTo>
                      <a:lnTo>
                        <a:pt x="20" y="0"/>
                      </a:lnTo>
                      <a:close/>
                    </a:path>
                  </a:pathLst>
                </a:custGeom>
                <a:solidFill>
                  <a:srgbClr val="FFB5A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1pPr>
                  <a:lvl2pPr marL="742950" indent="-28575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2pPr>
                  <a:lvl3pPr marL="11430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3pPr>
                  <a:lvl4pPr marL="16002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4pPr>
                  <a:lvl5pPr marL="20574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77863" name="Freeform 36"/>
                <p:cNvSpPr>
                  <a:spLocks/>
                </p:cNvSpPr>
                <p:nvPr/>
              </p:nvSpPr>
              <p:spPr bwMode="auto">
                <a:xfrm>
                  <a:off x="353" y="2257"/>
                  <a:ext cx="368" cy="738"/>
                </a:xfrm>
                <a:custGeom>
                  <a:avLst/>
                  <a:gdLst>
                    <a:gd name="T0" fmla="*/ 177 w 736"/>
                    <a:gd name="T1" fmla="*/ 819 h 1477"/>
                    <a:gd name="T2" fmla="*/ 131 w 736"/>
                    <a:gd name="T3" fmla="*/ 859 h 1477"/>
                    <a:gd name="T4" fmla="*/ 147 w 736"/>
                    <a:gd name="T5" fmla="*/ 905 h 1477"/>
                    <a:gd name="T6" fmla="*/ 124 w 736"/>
                    <a:gd name="T7" fmla="*/ 937 h 1477"/>
                    <a:gd name="T8" fmla="*/ 124 w 736"/>
                    <a:gd name="T9" fmla="*/ 979 h 1477"/>
                    <a:gd name="T10" fmla="*/ 198 w 736"/>
                    <a:gd name="T11" fmla="*/ 1024 h 1477"/>
                    <a:gd name="T12" fmla="*/ 230 w 736"/>
                    <a:gd name="T13" fmla="*/ 1076 h 1477"/>
                    <a:gd name="T14" fmla="*/ 225 w 736"/>
                    <a:gd name="T15" fmla="*/ 1125 h 1477"/>
                    <a:gd name="T16" fmla="*/ 213 w 736"/>
                    <a:gd name="T17" fmla="*/ 1173 h 1477"/>
                    <a:gd name="T18" fmla="*/ 181 w 736"/>
                    <a:gd name="T19" fmla="*/ 1197 h 1477"/>
                    <a:gd name="T20" fmla="*/ 173 w 736"/>
                    <a:gd name="T21" fmla="*/ 1159 h 1477"/>
                    <a:gd name="T22" fmla="*/ 156 w 736"/>
                    <a:gd name="T23" fmla="*/ 1129 h 1477"/>
                    <a:gd name="T24" fmla="*/ 139 w 736"/>
                    <a:gd name="T25" fmla="*/ 1154 h 1477"/>
                    <a:gd name="T26" fmla="*/ 103 w 736"/>
                    <a:gd name="T27" fmla="*/ 1186 h 1477"/>
                    <a:gd name="T28" fmla="*/ 50 w 736"/>
                    <a:gd name="T29" fmla="*/ 1222 h 1477"/>
                    <a:gd name="T30" fmla="*/ 21 w 736"/>
                    <a:gd name="T31" fmla="*/ 1266 h 1477"/>
                    <a:gd name="T32" fmla="*/ 6 w 736"/>
                    <a:gd name="T33" fmla="*/ 1271 h 1477"/>
                    <a:gd name="T34" fmla="*/ 0 w 736"/>
                    <a:gd name="T35" fmla="*/ 1397 h 1477"/>
                    <a:gd name="T36" fmla="*/ 19 w 736"/>
                    <a:gd name="T37" fmla="*/ 1425 h 1477"/>
                    <a:gd name="T38" fmla="*/ 71 w 736"/>
                    <a:gd name="T39" fmla="*/ 1477 h 1477"/>
                    <a:gd name="T40" fmla="*/ 97 w 736"/>
                    <a:gd name="T41" fmla="*/ 1463 h 1477"/>
                    <a:gd name="T42" fmla="*/ 61 w 736"/>
                    <a:gd name="T43" fmla="*/ 1384 h 1477"/>
                    <a:gd name="T44" fmla="*/ 74 w 736"/>
                    <a:gd name="T45" fmla="*/ 1268 h 1477"/>
                    <a:gd name="T46" fmla="*/ 147 w 736"/>
                    <a:gd name="T47" fmla="*/ 1216 h 1477"/>
                    <a:gd name="T48" fmla="*/ 131 w 736"/>
                    <a:gd name="T49" fmla="*/ 1349 h 1477"/>
                    <a:gd name="T50" fmla="*/ 154 w 736"/>
                    <a:gd name="T51" fmla="*/ 1412 h 1477"/>
                    <a:gd name="T52" fmla="*/ 192 w 736"/>
                    <a:gd name="T53" fmla="*/ 1435 h 1477"/>
                    <a:gd name="T54" fmla="*/ 217 w 736"/>
                    <a:gd name="T55" fmla="*/ 1408 h 1477"/>
                    <a:gd name="T56" fmla="*/ 206 w 736"/>
                    <a:gd name="T57" fmla="*/ 1334 h 1477"/>
                    <a:gd name="T58" fmla="*/ 227 w 736"/>
                    <a:gd name="T59" fmla="*/ 1230 h 1477"/>
                    <a:gd name="T60" fmla="*/ 246 w 736"/>
                    <a:gd name="T61" fmla="*/ 1152 h 1477"/>
                    <a:gd name="T62" fmla="*/ 242 w 736"/>
                    <a:gd name="T63" fmla="*/ 1049 h 1477"/>
                    <a:gd name="T64" fmla="*/ 209 w 736"/>
                    <a:gd name="T65" fmla="*/ 954 h 1477"/>
                    <a:gd name="T66" fmla="*/ 295 w 736"/>
                    <a:gd name="T67" fmla="*/ 762 h 1477"/>
                    <a:gd name="T68" fmla="*/ 422 w 736"/>
                    <a:gd name="T69" fmla="*/ 600 h 1477"/>
                    <a:gd name="T70" fmla="*/ 556 w 736"/>
                    <a:gd name="T71" fmla="*/ 422 h 1477"/>
                    <a:gd name="T72" fmla="*/ 654 w 736"/>
                    <a:gd name="T73" fmla="*/ 205 h 1477"/>
                    <a:gd name="T74" fmla="*/ 736 w 736"/>
                    <a:gd name="T75" fmla="*/ 148 h 1477"/>
                    <a:gd name="T76" fmla="*/ 622 w 736"/>
                    <a:gd name="T77" fmla="*/ 0 h 1477"/>
                    <a:gd name="T78" fmla="*/ 552 w 736"/>
                    <a:gd name="T79" fmla="*/ 61 h 1477"/>
                    <a:gd name="T80" fmla="*/ 538 w 736"/>
                    <a:gd name="T81" fmla="*/ 108 h 1477"/>
                    <a:gd name="T82" fmla="*/ 514 w 736"/>
                    <a:gd name="T83" fmla="*/ 180 h 1477"/>
                    <a:gd name="T84" fmla="*/ 419 w 736"/>
                    <a:gd name="T85" fmla="*/ 289 h 1477"/>
                    <a:gd name="T86" fmla="*/ 339 w 736"/>
                    <a:gd name="T87" fmla="*/ 374 h 1477"/>
                    <a:gd name="T88" fmla="*/ 268 w 736"/>
                    <a:gd name="T89" fmla="*/ 513 h 1477"/>
                    <a:gd name="T90" fmla="*/ 215 w 736"/>
                    <a:gd name="T91" fmla="*/ 648 h 1477"/>
                    <a:gd name="T92" fmla="*/ 177 w 736"/>
                    <a:gd name="T93" fmla="*/ 819 h 1477"/>
                    <a:gd name="T94" fmla="*/ 177 w 736"/>
                    <a:gd name="T95" fmla="*/ 819 h 1477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w 736"/>
                    <a:gd name="T145" fmla="*/ 0 h 1477"/>
                    <a:gd name="T146" fmla="*/ 736 w 736"/>
                    <a:gd name="T147" fmla="*/ 1477 h 1477"/>
                  </a:gdLst>
                  <a:ahLst/>
                  <a:cxnLst>
                    <a:cxn ang="T96">
                      <a:pos x="T0" y="T1"/>
                    </a:cxn>
                    <a:cxn ang="T97">
                      <a:pos x="T2" y="T3"/>
                    </a:cxn>
                    <a:cxn ang="T98">
                      <a:pos x="T4" y="T5"/>
                    </a:cxn>
                    <a:cxn ang="T99">
                      <a:pos x="T6" y="T7"/>
                    </a:cxn>
                    <a:cxn ang="T100">
                      <a:pos x="T8" y="T9"/>
                    </a:cxn>
                    <a:cxn ang="T101">
                      <a:pos x="T10" y="T11"/>
                    </a:cxn>
                    <a:cxn ang="T102">
                      <a:pos x="T12" y="T13"/>
                    </a:cxn>
                    <a:cxn ang="T103">
                      <a:pos x="T14" y="T15"/>
                    </a:cxn>
                    <a:cxn ang="T104">
                      <a:pos x="T16" y="T17"/>
                    </a:cxn>
                    <a:cxn ang="T105">
                      <a:pos x="T18" y="T19"/>
                    </a:cxn>
                    <a:cxn ang="T106">
                      <a:pos x="T20" y="T21"/>
                    </a:cxn>
                    <a:cxn ang="T107">
                      <a:pos x="T22" y="T23"/>
                    </a:cxn>
                    <a:cxn ang="T108">
                      <a:pos x="T24" y="T25"/>
                    </a:cxn>
                    <a:cxn ang="T109">
                      <a:pos x="T26" y="T27"/>
                    </a:cxn>
                    <a:cxn ang="T110">
                      <a:pos x="T28" y="T29"/>
                    </a:cxn>
                    <a:cxn ang="T111">
                      <a:pos x="T30" y="T31"/>
                    </a:cxn>
                    <a:cxn ang="T112">
                      <a:pos x="T32" y="T33"/>
                    </a:cxn>
                    <a:cxn ang="T113">
                      <a:pos x="T34" y="T35"/>
                    </a:cxn>
                    <a:cxn ang="T114">
                      <a:pos x="T36" y="T37"/>
                    </a:cxn>
                    <a:cxn ang="T115">
                      <a:pos x="T38" y="T39"/>
                    </a:cxn>
                    <a:cxn ang="T116">
                      <a:pos x="T40" y="T41"/>
                    </a:cxn>
                    <a:cxn ang="T117">
                      <a:pos x="T42" y="T43"/>
                    </a:cxn>
                    <a:cxn ang="T118">
                      <a:pos x="T44" y="T45"/>
                    </a:cxn>
                    <a:cxn ang="T119">
                      <a:pos x="T46" y="T47"/>
                    </a:cxn>
                    <a:cxn ang="T120">
                      <a:pos x="T48" y="T49"/>
                    </a:cxn>
                    <a:cxn ang="T121">
                      <a:pos x="T50" y="T51"/>
                    </a:cxn>
                    <a:cxn ang="T122">
                      <a:pos x="T52" y="T53"/>
                    </a:cxn>
                    <a:cxn ang="T123">
                      <a:pos x="T54" y="T55"/>
                    </a:cxn>
                    <a:cxn ang="T124">
                      <a:pos x="T56" y="T57"/>
                    </a:cxn>
                    <a:cxn ang="T125">
                      <a:pos x="T58" y="T59"/>
                    </a:cxn>
                    <a:cxn ang="T126">
                      <a:pos x="T60" y="T61"/>
                    </a:cxn>
                    <a:cxn ang="T127">
                      <a:pos x="T62" y="T63"/>
                    </a:cxn>
                    <a:cxn ang="T128">
                      <a:pos x="T64" y="T65"/>
                    </a:cxn>
                    <a:cxn ang="T129">
                      <a:pos x="T66" y="T67"/>
                    </a:cxn>
                    <a:cxn ang="T130">
                      <a:pos x="T68" y="T69"/>
                    </a:cxn>
                    <a:cxn ang="T131">
                      <a:pos x="T70" y="T71"/>
                    </a:cxn>
                    <a:cxn ang="T132">
                      <a:pos x="T72" y="T73"/>
                    </a:cxn>
                    <a:cxn ang="T133">
                      <a:pos x="T74" y="T75"/>
                    </a:cxn>
                    <a:cxn ang="T134">
                      <a:pos x="T76" y="T77"/>
                    </a:cxn>
                    <a:cxn ang="T135">
                      <a:pos x="T78" y="T79"/>
                    </a:cxn>
                    <a:cxn ang="T136">
                      <a:pos x="T80" y="T81"/>
                    </a:cxn>
                    <a:cxn ang="T137">
                      <a:pos x="T82" y="T83"/>
                    </a:cxn>
                    <a:cxn ang="T138">
                      <a:pos x="T84" y="T85"/>
                    </a:cxn>
                    <a:cxn ang="T139">
                      <a:pos x="T86" y="T87"/>
                    </a:cxn>
                    <a:cxn ang="T140">
                      <a:pos x="T88" y="T89"/>
                    </a:cxn>
                    <a:cxn ang="T141">
                      <a:pos x="T90" y="T91"/>
                    </a:cxn>
                    <a:cxn ang="T142">
                      <a:pos x="T92" y="T93"/>
                    </a:cxn>
                    <a:cxn ang="T143">
                      <a:pos x="T94" y="T95"/>
                    </a:cxn>
                  </a:cxnLst>
                  <a:rect l="T144" t="T145" r="T146" b="T147"/>
                  <a:pathLst>
                    <a:path w="736" h="1477">
                      <a:moveTo>
                        <a:pt x="177" y="819"/>
                      </a:moveTo>
                      <a:lnTo>
                        <a:pt x="131" y="859"/>
                      </a:lnTo>
                      <a:lnTo>
                        <a:pt x="147" y="905"/>
                      </a:lnTo>
                      <a:lnTo>
                        <a:pt x="124" y="937"/>
                      </a:lnTo>
                      <a:lnTo>
                        <a:pt x="124" y="979"/>
                      </a:lnTo>
                      <a:lnTo>
                        <a:pt x="198" y="1024"/>
                      </a:lnTo>
                      <a:lnTo>
                        <a:pt x="230" y="1076"/>
                      </a:lnTo>
                      <a:lnTo>
                        <a:pt x="225" y="1125"/>
                      </a:lnTo>
                      <a:lnTo>
                        <a:pt x="213" y="1173"/>
                      </a:lnTo>
                      <a:lnTo>
                        <a:pt x="181" y="1197"/>
                      </a:lnTo>
                      <a:lnTo>
                        <a:pt x="173" y="1159"/>
                      </a:lnTo>
                      <a:lnTo>
                        <a:pt x="156" y="1129"/>
                      </a:lnTo>
                      <a:lnTo>
                        <a:pt x="139" y="1154"/>
                      </a:lnTo>
                      <a:lnTo>
                        <a:pt x="103" y="1186"/>
                      </a:lnTo>
                      <a:lnTo>
                        <a:pt x="50" y="1222"/>
                      </a:lnTo>
                      <a:lnTo>
                        <a:pt x="21" y="1266"/>
                      </a:lnTo>
                      <a:lnTo>
                        <a:pt x="6" y="1271"/>
                      </a:lnTo>
                      <a:lnTo>
                        <a:pt x="0" y="1397"/>
                      </a:lnTo>
                      <a:lnTo>
                        <a:pt x="19" y="1425"/>
                      </a:lnTo>
                      <a:lnTo>
                        <a:pt x="71" y="1477"/>
                      </a:lnTo>
                      <a:lnTo>
                        <a:pt x="97" y="1463"/>
                      </a:lnTo>
                      <a:lnTo>
                        <a:pt x="61" y="1384"/>
                      </a:lnTo>
                      <a:lnTo>
                        <a:pt x="74" y="1268"/>
                      </a:lnTo>
                      <a:lnTo>
                        <a:pt x="147" y="1216"/>
                      </a:lnTo>
                      <a:lnTo>
                        <a:pt x="131" y="1349"/>
                      </a:lnTo>
                      <a:lnTo>
                        <a:pt x="154" y="1412"/>
                      </a:lnTo>
                      <a:lnTo>
                        <a:pt x="192" y="1435"/>
                      </a:lnTo>
                      <a:lnTo>
                        <a:pt x="217" y="1408"/>
                      </a:lnTo>
                      <a:lnTo>
                        <a:pt x="206" y="1334"/>
                      </a:lnTo>
                      <a:lnTo>
                        <a:pt x="227" y="1230"/>
                      </a:lnTo>
                      <a:lnTo>
                        <a:pt x="246" y="1152"/>
                      </a:lnTo>
                      <a:lnTo>
                        <a:pt x="242" y="1049"/>
                      </a:lnTo>
                      <a:lnTo>
                        <a:pt x="209" y="954"/>
                      </a:lnTo>
                      <a:lnTo>
                        <a:pt x="295" y="762"/>
                      </a:lnTo>
                      <a:lnTo>
                        <a:pt x="422" y="600"/>
                      </a:lnTo>
                      <a:lnTo>
                        <a:pt x="556" y="422"/>
                      </a:lnTo>
                      <a:lnTo>
                        <a:pt x="654" y="205"/>
                      </a:lnTo>
                      <a:lnTo>
                        <a:pt x="736" y="148"/>
                      </a:lnTo>
                      <a:lnTo>
                        <a:pt x="622" y="0"/>
                      </a:lnTo>
                      <a:lnTo>
                        <a:pt x="552" y="61"/>
                      </a:lnTo>
                      <a:lnTo>
                        <a:pt x="538" y="108"/>
                      </a:lnTo>
                      <a:lnTo>
                        <a:pt x="514" y="180"/>
                      </a:lnTo>
                      <a:lnTo>
                        <a:pt x="419" y="289"/>
                      </a:lnTo>
                      <a:lnTo>
                        <a:pt x="339" y="374"/>
                      </a:lnTo>
                      <a:lnTo>
                        <a:pt x="268" y="513"/>
                      </a:lnTo>
                      <a:lnTo>
                        <a:pt x="215" y="648"/>
                      </a:lnTo>
                      <a:lnTo>
                        <a:pt x="177" y="819"/>
                      </a:lnTo>
                      <a:close/>
                    </a:path>
                  </a:pathLst>
                </a:custGeom>
                <a:solidFill>
                  <a:srgbClr val="F59E9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1pPr>
                  <a:lvl2pPr marL="742950" indent="-28575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2pPr>
                  <a:lvl3pPr marL="11430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3pPr>
                  <a:lvl4pPr marL="16002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4pPr>
                  <a:lvl5pPr marL="20574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77864" name="Freeform 37"/>
                <p:cNvSpPr>
                  <a:spLocks/>
                </p:cNvSpPr>
                <p:nvPr/>
              </p:nvSpPr>
              <p:spPr bwMode="auto">
                <a:xfrm>
                  <a:off x="292" y="2794"/>
                  <a:ext cx="143" cy="203"/>
                </a:xfrm>
                <a:custGeom>
                  <a:avLst/>
                  <a:gdLst>
                    <a:gd name="T0" fmla="*/ 28 w 287"/>
                    <a:gd name="T1" fmla="*/ 0 h 407"/>
                    <a:gd name="T2" fmla="*/ 15 w 287"/>
                    <a:gd name="T3" fmla="*/ 28 h 407"/>
                    <a:gd name="T4" fmla="*/ 28 w 287"/>
                    <a:gd name="T5" fmla="*/ 51 h 407"/>
                    <a:gd name="T6" fmla="*/ 36 w 287"/>
                    <a:gd name="T7" fmla="*/ 97 h 407"/>
                    <a:gd name="T8" fmla="*/ 41 w 287"/>
                    <a:gd name="T9" fmla="*/ 133 h 407"/>
                    <a:gd name="T10" fmla="*/ 24 w 287"/>
                    <a:gd name="T11" fmla="*/ 177 h 407"/>
                    <a:gd name="T12" fmla="*/ 38 w 287"/>
                    <a:gd name="T13" fmla="*/ 199 h 407"/>
                    <a:gd name="T14" fmla="*/ 49 w 287"/>
                    <a:gd name="T15" fmla="*/ 228 h 407"/>
                    <a:gd name="T16" fmla="*/ 57 w 287"/>
                    <a:gd name="T17" fmla="*/ 291 h 407"/>
                    <a:gd name="T18" fmla="*/ 60 w 287"/>
                    <a:gd name="T19" fmla="*/ 226 h 407"/>
                    <a:gd name="T20" fmla="*/ 51 w 287"/>
                    <a:gd name="T21" fmla="*/ 178 h 407"/>
                    <a:gd name="T22" fmla="*/ 55 w 287"/>
                    <a:gd name="T23" fmla="*/ 152 h 407"/>
                    <a:gd name="T24" fmla="*/ 55 w 287"/>
                    <a:gd name="T25" fmla="*/ 129 h 407"/>
                    <a:gd name="T26" fmla="*/ 78 w 287"/>
                    <a:gd name="T27" fmla="*/ 152 h 407"/>
                    <a:gd name="T28" fmla="*/ 93 w 287"/>
                    <a:gd name="T29" fmla="*/ 152 h 407"/>
                    <a:gd name="T30" fmla="*/ 97 w 287"/>
                    <a:gd name="T31" fmla="*/ 186 h 407"/>
                    <a:gd name="T32" fmla="*/ 102 w 287"/>
                    <a:gd name="T33" fmla="*/ 237 h 407"/>
                    <a:gd name="T34" fmla="*/ 93 w 287"/>
                    <a:gd name="T35" fmla="*/ 308 h 407"/>
                    <a:gd name="T36" fmla="*/ 108 w 287"/>
                    <a:gd name="T37" fmla="*/ 338 h 407"/>
                    <a:gd name="T38" fmla="*/ 140 w 287"/>
                    <a:gd name="T39" fmla="*/ 344 h 407"/>
                    <a:gd name="T40" fmla="*/ 159 w 287"/>
                    <a:gd name="T41" fmla="*/ 329 h 407"/>
                    <a:gd name="T42" fmla="*/ 161 w 287"/>
                    <a:gd name="T43" fmla="*/ 285 h 407"/>
                    <a:gd name="T44" fmla="*/ 154 w 287"/>
                    <a:gd name="T45" fmla="*/ 211 h 407"/>
                    <a:gd name="T46" fmla="*/ 173 w 287"/>
                    <a:gd name="T47" fmla="*/ 186 h 407"/>
                    <a:gd name="T48" fmla="*/ 176 w 287"/>
                    <a:gd name="T49" fmla="*/ 150 h 407"/>
                    <a:gd name="T50" fmla="*/ 224 w 287"/>
                    <a:gd name="T51" fmla="*/ 129 h 407"/>
                    <a:gd name="T52" fmla="*/ 277 w 287"/>
                    <a:gd name="T53" fmla="*/ 70 h 407"/>
                    <a:gd name="T54" fmla="*/ 287 w 287"/>
                    <a:gd name="T55" fmla="*/ 112 h 407"/>
                    <a:gd name="T56" fmla="*/ 256 w 287"/>
                    <a:gd name="T57" fmla="*/ 144 h 407"/>
                    <a:gd name="T58" fmla="*/ 190 w 287"/>
                    <a:gd name="T59" fmla="*/ 186 h 407"/>
                    <a:gd name="T60" fmla="*/ 182 w 287"/>
                    <a:gd name="T61" fmla="*/ 296 h 407"/>
                    <a:gd name="T62" fmla="*/ 216 w 287"/>
                    <a:gd name="T63" fmla="*/ 388 h 407"/>
                    <a:gd name="T64" fmla="*/ 188 w 287"/>
                    <a:gd name="T65" fmla="*/ 407 h 407"/>
                    <a:gd name="T66" fmla="*/ 91 w 287"/>
                    <a:gd name="T67" fmla="*/ 338 h 407"/>
                    <a:gd name="T68" fmla="*/ 41 w 287"/>
                    <a:gd name="T69" fmla="*/ 321 h 407"/>
                    <a:gd name="T70" fmla="*/ 43 w 287"/>
                    <a:gd name="T71" fmla="*/ 249 h 407"/>
                    <a:gd name="T72" fmla="*/ 0 w 287"/>
                    <a:gd name="T73" fmla="*/ 165 h 407"/>
                    <a:gd name="T74" fmla="*/ 5 w 287"/>
                    <a:gd name="T75" fmla="*/ 64 h 407"/>
                    <a:gd name="T76" fmla="*/ 5 w 287"/>
                    <a:gd name="T77" fmla="*/ 40 h 407"/>
                    <a:gd name="T78" fmla="*/ 7 w 287"/>
                    <a:gd name="T79" fmla="*/ 17 h 407"/>
                    <a:gd name="T80" fmla="*/ 28 w 287"/>
                    <a:gd name="T81" fmla="*/ 0 h 407"/>
                    <a:gd name="T82" fmla="*/ 28 w 287"/>
                    <a:gd name="T83" fmla="*/ 0 h 407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w 287"/>
                    <a:gd name="T127" fmla="*/ 0 h 407"/>
                    <a:gd name="T128" fmla="*/ 287 w 287"/>
                    <a:gd name="T129" fmla="*/ 407 h 407"/>
                  </a:gdLst>
                  <a:ahLst/>
                  <a:cxnLst>
                    <a:cxn ang="T84">
                      <a:pos x="T0" y="T1"/>
                    </a:cxn>
                    <a:cxn ang="T85">
                      <a:pos x="T2" y="T3"/>
                    </a:cxn>
                    <a:cxn ang="T86">
                      <a:pos x="T4" y="T5"/>
                    </a:cxn>
                    <a:cxn ang="T87">
                      <a:pos x="T6" y="T7"/>
                    </a:cxn>
                    <a:cxn ang="T88">
                      <a:pos x="T8" y="T9"/>
                    </a:cxn>
                    <a:cxn ang="T89">
                      <a:pos x="T10" y="T11"/>
                    </a:cxn>
                    <a:cxn ang="T90">
                      <a:pos x="T12" y="T13"/>
                    </a:cxn>
                    <a:cxn ang="T91">
                      <a:pos x="T14" y="T15"/>
                    </a:cxn>
                    <a:cxn ang="T92">
                      <a:pos x="T16" y="T17"/>
                    </a:cxn>
                    <a:cxn ang="T93">
                      <a:pos x="T18" y="T19"/>
                    </a:cxn>
                    <a:cxn ang="T94">
                      <a:pos x="T20" y="T21"/>
                    </a:cxn>
                    <a:cxn ang="T95">
                      <a:pos x="T22" y="T23"/>
                    </a:cxn>
                    <a:cxn ang="T96">
                      <a:pos x="T24" y="T25"/>
                    </a:cxn>
                    <a:cxn ang="T97">
                      <a:pos x="T26" y="T27"/>
                    </a:cxn>
                    <a:cxn ang="T98">
                      <a:pos x="T28" y="T29"/>
                    </a:cxn>
                    <a:cxn ang="T99">
                      <a:pos x="T30" y="T31"/>
                    </a:cxn>
                    <a:cxn ang="T100">
                      <a:pos x="T32" y="T33"/>
                    </a:cxn>
                    <a:cxn ang="T101">
                      <a:pos x="T34" y="T35"/>
                    </a:cxn>
                    <a:cxn ang="T102">
                      <a:pos x="T36" y="T37"/>
                    </a:cxn>
                    <a:cxn ang="T103">
                      <a:pos x="T38" y="T39"/>
                    </a:cxn>
                    <a:cxn ang="T104">
                      <a:pos x="T40" y="T41"/>
                    </a:cxn>
                    <a:cxn ang="T105">
                      <a:pos x="T42" y="T43"/>
                    </a:cxn>
                    <a:cxn ang="T106">
                      <a:pos x="T44" y="T45"/>
                    </a:cxn>
                    <a:cxn ang="T107">
                      <a:pos x="T46" y="T47"/>
                    </a:cxn>
                    <a:cxn ang="T108">
                      <a:pos x="T48" y="T49"/>
                    </a:cxn>
                    <a:cxn ang="T109">
                      <a:pos x="T50" y="T51"/>
                    </a:cxn>
                    <a:cxn ang="T110">
                      <a:pos x="T52" y="T53"/>
                    </a:cxn>
                    <a:cxn ang="T111">
                      <a:pos x="T54" y="T55"/>
                    </a:cxn>
                    <a:cxn ang="T112">
                      <a:pos x="T56" y="T57"/>
                    </a:cxn>
                    <a:cxn ang="T113">
                      <a:pos x="T58" y="T59"/>
                    </a:cxn>
                    <a:cxn ang="T114">
                      <a:pos x="T60" y="T61"/>
                    </a:cxn>
                    <a:cxn ang="T115">
                      <a:pos x="T62" y="T63"/>
                    </a:cxn>
                    <a:cxn ang="T116">
                      <a:pos x="T64" y="T65"/>
                    </a:cxn>
                    <a:cxn ang="T117">
                      <a:pos x="T66" y="T67"/>
                    </a:cxn>
                    <a:cxn ang="T118">
                      <a:pos x="T68" y="T69"/>
                    </a:cxn>
                    <a:cxn ang="T119">
                      <a:pos x="T70" y="T71"/>
                    </a:cxn>
                    <a:cxn ang="T120">
                      <a:pos x="T72" y="T73"/>
                    </a:cxn>
                    <a:cxn ang="T121">
                      <a:pos x="T74" y="T75"/>
                    </a:cxn>
                    <a:cxn ang="T122">
                      <a:pos x="T76" y="T77"/>
                    </a:cxn>
                    <a:cxn ang="T123">
                      <a:pos x="T78" y="T79"/>
                    </a:cxn>
                    <a:cxn ang="T124">
                      <a:pos x="T80" y="T81"/>
                    </a:cxn>
                    <a:cxn ang="T125">
                      <a:pos x="T82" y="T83"/>
                    </a:cxn>
                  </a:cxnLst>
                  <a:rect l="T126" t="T127" r="T128" b="T129"/>
                  <a:pathLst>
                    <a:path w="287" h="407">
                      <a:moveTo>
                        <a:pt x="28" y="0"/>
                      </a:moveTo>
                      <a:lnTo>
                        <a:pt x="15" y="28"/>
                      </a:lnTo>
                      <a:lnTo>
                        <a:pt x="28" y="51"/>
                      </a:lnTo>
                      <a:lnTo>
                        <a:pt x="36" y="97"/>
                      </a:lnTo>
                      <a:lnTo>
                        <a:pt x="41" y="133"/>
                      </a:lnTo>
                      <a:lnTo>
                        <a:pt x="24" y="177"/>
                      </a:lnTo>
                      <a:lnTo>
                        <a:pt x="38" y="199"/>
                      </a:lnTo>
                      <a:lnTo>
                        <a:pt x="49" y="228"/>
                      </a:lnTo>
                      <a:lnTo>
                        <a:pt x="57" y="291"/>
                      </a:lnTo>
                      <a:lnTo>
                        <a:pt x="60" y="226"/>
                      </a:lnTo>
                      <a:lnTo>
                        <a:pt x="51" y="178"/>
                      </a:lnTo>
                      <a:lnTo>
                        <a:pt x="55" y="152"/>
                      </a:lnTo>
                      <a:lnTo>
                        <a:pt x="55" y="129"/>
                      </a:lnTo>
                      <a:lnTo>
                        <a:pt x="78" y="152"/>
                      </a:lnTo>
                      <a:lnTo>
                        <a:pt x="93" y="152"/>
                      </a:lnTo>
                      <a:lnTo>
                        <a:pt x="97" y="186"/>
                      </a:lnTo>
                      <a:lnTo>
                        <a:pt x="102" y="237"/>
                      </a:lnTo>
                      <a:lnTo>
                        <a:pt x="93" y="308"/>
                      </a:lnTo>
                      <a:lnTo>
                        <a:pt x="108" y="338"/>
                      </a:lnTo>
                      <a:lnTo>
                        <a:pt x="140" y="344"/>
                      </a:lnTo>
                      <a:lnTo>
                        <a:pt x="159" y="329"/>
                      </a:lnTo>
                      <a:lnTo>
                        <a:pt x="161" y="285"/>
                      </a:lnTo>
                      <a:lnTo>
                        <a:pt x="154" y="211"/>
                      </a:lnTo>
                      <a:lnTo>
                        <a:pt x="173" y="186"/>
                      </a:lnTo>
                      <a:lnTo>
                        <a:pt x="176" y="150"/>
                      </a:lnTo>
                      <a:lnTo>
                        <a:pt x="224" y="129"/>
                      </a:lnTo>
                      <a:lnTo>
                        <a:pt x="277" y="70"/>
                      </a:lnTo>
                      <a:lnTo>
                        <a:pt x="287" y="112"/>
                      </a:lnTo>
                      <a:lnTo>
                        <a:pt x="256" y="144"/>
                      </a:lnTo>
                      <a:lnTo>
                        <a:pt x="190" y="186"/>
                      </a:lnTo>
                      <a:lnTo>
                        <a:pt x="182" y="296"/>
                      </a:lnTo>
                      <a:lnTo>
                        <a:pt x="216" y="388"/>
                      </a:lnTo>
                      <a:lnTo>
                        <a:pt x="188" y="407"/>
                      </a:lnTo>
                      <a:lnTo>
                        <a:pt x="91" y="338"/>
                      </a:lnTo>
                      <a:lnTo>
                        <a:pt x="41" y="321"/>
                      </a:lnTo>
                      <a:lnTo>
                        <a:pt x="43" y="249"/>
                      </a:lnTo>
                      <a:lnTo>
                        <a:pt x="0" y="165"/>
                      </a:lnTo>
                      <a:lnTo>
                        <a:pt x="5" y="64"/>
                      </a:lnTo>
                      <a:lnTo>
                        <a:pt x="5" y="40"/>
                      </a:lnTo>
                      <a:lnTo>
                        <a:pt x="7" y="17"/>
                      </a:lnTo>
                      <a:lnTo>
                        <a:pt x="28" y="0"/>
                      </a:lnTo>
                      <a:close/>
                    </a:path>
                  </a:pathLst>
                </a:custGeom>
                <a:solidFill>
                  <a:srgbClr val="F59E9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1pPr>
                  <a:lvl2pPr marL="742950" indent="-28575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2pPr>
                  <a:lvl3pPr marL="11430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3pPr>
                  <a:lvl4pPr marL="16002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4pPr>
                  <a:lvl5pPr marL="20574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77865" name="Freeform 38"/>
                <p:cNvSpPr>
                  <a:spLocks/>
                </p:cNvSpPr>
                <p:nvPr/>
              </p:nvSpPr>
              <p:spPr bwMode="auto">
                <a:xfrm>
                  <a:off x="369" y="2839"/>
                  <a:ext cx="73" cy="158"/>
                </a:xfrm>
                <a:custGeom>
                  <a:avLst/>
                  <a:gdLst>
                    <a:gd name="T0" fmla="*/ 93 w 146"/>
                    <a:gd name="T1" fmla="*/ 17 h 316"/>
                    <a:gd name="T2" fmla="*/ 70 w 146"/>
                    <a:gd name="T3" fmla="*/ 44 h 316"/>
                    <a:gd name="T4" fmla="*/ 28 w 146"/>
                    <a:gd name="T5" fmla="*/ 65 h 316"/>
                    <a:gd name="T6" fmla="*/ 19 w 146"/>
                    <a:gd name="T7" fmla="*/ 125 h 316"/>
                    <a:gd name="T8" fmla="*/ 11 w 146"/>
                    <a:gd name="T9" fmla="*/ 230 h 316"/>
                    <a:gd name="T10" fmla="*/ 3 w 146"/>
                    <a:gd name="T11" fmla="*/ 247 h 316"/>
                    <a:gd name="T12" fmla="*/ 0 w 146"/>
                    <a:gd name="T13" fmla="*/ 260 h 316"/>
                    <a:gd name="T14" fmla="*/ 7 w 146"/>
                    <a:gd name="T15" fmla="*/ 289 h 316"/>
                    <a:gd name="T16" fmla="*/ 49 w 146"/>
                    <a:gd name="T17" fmla="*/ 316 h 316"/>
                    <a:gd name="T18" fmla="*/ 57 w 146"/>
                    <a:gd name="T19" fmla="*/ 297 h 316"/>
                    <a:gd name="T20" fmla="*/ 55 w 146"/>
                    <a:gd name="T21" fmla="*/ 268 h 316"/>
                    <a:gd name="T22" fmla="*/ 26 w 146"/>
                    <a:gd name="T23" fmla="*/ 188 h 316"/>
                    <a:gd name="T24" fmla="*/ 53 w 146"/>
                    <a:gd name="T25" fmla="*/ 87 h 316"/>
                    <a:gd name="T26" fmla="*/ 110 w 146"/>
                    <a:gd name="T27" fmla="*/ 59 h 316"/>
                    <a:gd name="T28" fmla="*/ 98 w 146"/>
                    <a:gd name="T29" fmla="*/ 171 h 316"/>
                    <a:gd name="T30" fmla="*/ 114 w 146"/>
                    <a:gd name="T31" fmla="*/ 232 h 316"/>
                    <a:gd name="T32" fmla="*/ 118 w 146"/>
                    <a:gd name="T33" fmla="*/ 192 h 316"/>
                    <a:gd name="T34" fmla="*/ 131 w 146"/>
                    <a:gd name="T35" fmla="*/ 129 h 316"/>
                    <a:gd name="T36" fmla="*/ 131 w 146"/>
                    <a:gd name="T37" fmla="*/ 103 h 316"/>
                    <a:gd name="T38" fmla="*/ 146 w 146"/>
                    <a:gd name="T39" fmla="*/ 76 h 316"/>
                    <a:gd name="T40" fmla="*/ 129 w 146"/>
                    <a:gd name="T41" fmla="*/ 21 h 316"/>
                    <a:gd name="T42" fmla="*/ 106 w 146"/>
                    <a:gd name="T43" fmla="*/ 0 h 316"/>
                    <a:gd name="T44" fmla="*/ 93 w 146"/>
                    <a:gd name="T45" fmla="*/ 17 h 316"/>
                    <a:gd name="T46" fmla="*/ 93 w 146"/>
                    <a:gd name="T47" fmla="*/ 17 h 31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w 146"/>
                    <a:gd name="T73" fmla="*/ 0 h 316"/>
                    <a:gd name="T74" fmla="*/ 146 w 146"/>
                    <a:gd name="T75" fmla="*/ 316 h 316"/>
                  </a:gdLst>
                  <a:ahLst/>
                  <a:cxnLst>
                    <a:cxn ang="T48">
                      <a:pos x="T0" y="T1"/>
                    </a:cxn>
                    <a:cxn ang="T49">
                      <a:pos x="T2" y="T3"/>
                    </a:cxn>
                    <a:cxn ang="T50">
                      <a:pos x="T4" y="T5"/>
                    </a:cxn>
                    <a:cxn ang="T51">
                      <a:pos x="T6" y="T7"/>
                    </a:cxn>
                    <a:cxn ang="T52">
                      <a:pos x="T8" y="T9"/>
                    </a:cxn>
                    <a:cxn ang="T53">
                      <a:pos x="T10" y="T11"/>
                    </a:cxn>
                    <a:cxn ang="T54">
                      <a:pos x="T12" y="T13"/>
                    </a:cxn>
                    <a:cxn ang="T55">
                      <a:pos x="T14" y="T15"/>
                    </a:cxn>
                    <a:cxn ang="T56">
                      <a:pos x="T16" y="T17"/>
                    </a:cxn>
                    <a:cxn ang="T57">
                      <a:pos x="T18" y="T19"/>
                    </a:cxn>
                    <a:cxn ang="T58">
                      <a:pos x="T20" y="T21"/>
                    </a:cxn>
                    <a:cxn ang="T59">
                      <a:pos x="T22" y="T23"/>
                    </a:cxn>
                    <a:cxn ang="T60">
                      <a:pos x="T24" y="T25"/>
                    </a:cxn>
                    <a:cxn ang="T61">
                      <a:pos x="T26" y="T27"/>
                    </a:cxn>
                    <a:cxn ang="T62">
                      <a:pos x="T28" y="T29"/>
                    </a:cxn>
                    <a:cxn ang="T63">
                      <a:pos x="T30" y="T31"/>
                    </a:cxn>
                    <a:cxn ang="T64">
                      <a:pos x="T32" y="T33"/>
                    </a:cxn>
                    <a:cxn ang="T65">
                      <a:pos x="T34" y="T35"/>
                    </a:cxn>
                    <a:cxn ang="T66">
                      <a:pos x="T36" y="T37"/>
                    </a:cxn>
                    <a:cxn ang="T67">
                      <a:pos x="T38" y="T39"/>
                    </a:cxn>
                    <a:cxn ang="T68">
                      <a:pos x="T40" y="T41"/>
                    </a:cxn>
                    <a:cxn ang="T69">
                      <a:pos x="T42" y="T43"/>
                    </a:cxn>
                    <a:cxn ang="T70">
                      <a:pos x="T44" y="T45"/>
                    </a:cxn>
                    <a:cxn ang="T71">
                      <a:pos x="T46" y="T47"/>
                    </a:cxn>
                  </a:cxnLst>
                  <a:rect l="T72" t="T73" r="T74" b="T75"/>
                  <a:pathLst>
                    <a:path w="146" h="316">
                      <a:moveTo>
                        <a:pt x="93" y="17"/>
                      </a:moveTo>
                      <a:lnTo>
                        <a:pt x="70" y="44"/>
                      </a:lnTo>
                      <a:lnTo>
                        <a:pt x="28" y="65"/>
                      </a:lnTo>
                      <a:lnTo>
                        <a:pt x="19" y="125"/>
                      </a:lnTo>
                      <a:lnTo>
                        <a:pt x="11" y="230"/>
                      </a:lnTo>
                      <a:lnTo>
                        <a:pt x="3" y="247"/>
                      </a:lnTo>
                      <a:lnTo>
                        <a:pt x="0" y="260"/>
                      </a:lnTo>
                      <a:lnTo>
                        <a:pt x="7" y="289"/>
                      </a:lnTo>
                      <a:lnTo>
                        <a:pt x="49" y="316"/>
                      </a:lnTo>
                      <a:lnTo>
                        <a:pt x="57" y="297"/>
                      </a:lnTo>
                      <a:lnTo>
                        <a:pt x="55" y="268"/>
                      </a:lnTo>
                      <a:lnTo>
                        <a:pt x="26" y="188"/>
                      </a:lnTo>
                      <a:lnTo>
                        <a:pt x="53" y="87"/>
                      </a:lnTo>
                      <a:lnTo>
                        <a:pt x="110" y="59"/>
                      </a:lnTo>
                      <a:lnTo>
                        <a:pt x="98" y="171"/>
                      </a:lnTo>
                      <a:lnTo>
                        <a:pt x="114" y="232"/>
                      </a:lnTo>
                      <a:lnTo>
                        <a:pt x="118" y="192"/>
                      </a:lnTo>
                      <a:lnTo>
                        <a:pt x="131" y="129"/>
                      </a:lnTo>
                      <a:lnTo>
                        <a:pt x="131" y="103"/>
                      </a:lnTo>
                      <a:lnTo>
                        <a:pt x="146" y="76"/>
                      </a:lnTo>
                      <a:lnTo>
                        <a:pt x="129" y="21"/>
                      </a:lnTo>
                      <a:lnTo>
                        <a:pt x="106" y="0"/>
                      </a:lnTo>
                      <a:lnTo>
                        <a:pt x="93" y="17"/>
                      </a:lnTo>
                      <a:close/>
                    </a:path>
                  </a:pathLst>
                </a:custGeom>
                <a:solidFill>
                  <a:srgbClr val="C7695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1pPr>
                  <a:lvl2pPr marL="742950" indent="-28575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2pPr>
                  <a:lvl3pPr marL="11430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3pPr>
                  <a:lvl4pPr marL="16002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4pPr>
                  <a:lvl5pPr marL="20574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77866" name="Freeform 39"/>
                <p:cNvSpPr>
                  <a:spLocks/>
                </p:cNvSpPr>
                <p:nvPr/>
              </p:nvSpPr>
              <p:spPr bwMode="auto">
                <a:xfrm>
                  <a:off x="440" y="2289"/>
                  <a:ext cx="301" cy="472"/>
                </a:xfrm>
                <a:custGeom>
                  <a:avLst/>
                  <a:gdLst>
                    <a:gd name="T0" fmla="*/ 487 w 603"/>
                    <a:gd name="T1" fmla="*/ 0 h 943"/>
                    <a:gd name="T2" fmla="*/ 405 w 603"/>
                    <a:gd name="T3" fmla="*/ 54 h 943"/>
                    <a:gd name="T4" fmla="*/ 373 w 603"/>
                    <a:gd name="T5" fmla="*/ 113 h 943"/>
                    <a:gd name="T6" fmla="*/ 323 w 603"/>
                    <a:gd name="T7" fmla="*/ 190 h 943"/>
                    <a:gd name="T8" fmla="*/ 266 w 603"/>
                    <a:gd name="T9" fmla="*/ 261 h 943"/>
                    <a:gd name="T10" fmla="*/ 211 w 603"/>
                    <a:gd name="T11" fmla="*/ 312 h 943"/>
                    <a:gd name="T12" fmla="*/ 154 w 603"/>
                    <a:gd name="T13" fmla="*/ 411 h 943"/>
                    <a:gd name="T14" fmla="*/ 90 w 603"/>
                    <a:gd name="T15" fmla="*/ 538 h 943"/>
                    <a:gd name="T16" fmla="*/ 48 w 603"/>
                    <a:gd name="T17" fmla="*/ 681 h 943"/>
                    <a:gd name="T18" fmla="*/ 29 w 603"/>
                    <a:gd name="T19" fmla="*/ 772 h 943"/>
                    <a:gd name="T20" fmla="*/ 14 w 603"/>
                    <a:gd name="T21" fmla="*/ 856 h 943"/>
                    <a:gd name="T22" fmla="*/ 0 w 603"/>
                    <a:gd name="T23" fmla="*/ 894 h 943"/>
                    <a:gd name="T24" fmla="*/ 10 w 603"/>
                    <a:gd name="T25" fmla="*/ 919 h 943"/>
                    <a:gd name="T26" fmla="*/ 44 w 603"/>
                    <a:gd name="T27" fmla="*/ 943 h 943"/>
                    <a:gd name="T28" fmla="*/ 31 w 603"/>
                    <a:gd name="T29" fmla="*/ 890 h 943"/>
                    <a:gd name="T30" fmla="*/ 120 w 603"/>
                    <a:gd name="T31" fmla="*/ 687 h 943"/>
                    <a:gd name="T32" fmla="*/ 240 w 603"/>
                    <a:gd name="T33" fmla="*/ 554 h 943"/>
                    <a:gd name="T34" fmla="*/ 356 w 603"/>
                    <a:gd name="T35" fmla="*/ 401 h 943"/>
                    <a:gd name="T36" fmla="*/ 438 w 603"/>
                    <a:gd name="T37" fmla="*/ 238 h 943"/>
                    <a:gd name="T38" fmla="*/ 500 w 603"/>
                    <a:gd name="T39" fmla="*/ 111 h 943"/>
                    <a:gd name="T40" fmla="*/ 603 w 603"/>
                    <a:gd name="T41" fmla="*/ 107 h 943"/>
                    <a:gd name="T42" fmla="*/ 487 w 603"/>
                    <a:gd name="T43" fmla="*/ 0 h 943"/>
                    <a:gd name="T44" fmla="*/ 487 w 603"/>
                    <a:gd name="T45" fmla="*/ 0 h 943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w 603"/>
                    <a:gd name="T70" fmla="*/ 0 h 943"/>
                    <a:gd name="T71" fmla="*/ 603 w 603"/>
                    <a:gd name="T72" fmla="*/ 943 h 943"/>
                  </a:gdLst>
                  <a:ahLst/>
                  <a:cxnLst>
                    <a:cxn ang="T46">
                      <a:pos x="T0" y="T1"/>
                    </a:cxn>
                    <a:cxn ang="T47">
                      <a:pos x="T2" y="T3"/>
                    </a:cxn>
                    <a:cxn ang="T48">
                      <a:pos x="T4" y="T5"/>
                    </a:cxn>
                    <a:cxn ang="T49">
                      <a:pos x="T6" y="T7"/>
                    </a:cxn>
                    <a:cxn ang="T50">
                      <a:pos x="T8" y="T9"/>
                    </a:cxn>
                    <a:cxn ang="T51">
                      <a:pos x="T10" y="T11"/>
                    </a:cxn>
                    <a:cxn ang="T52">
                      <a:pos x="T12" y="T13"/>
                    </a:cxn>
                    <a:cxn ang="T53">
                      <a:pos x="T14" y="T15"/>
                    </a:cxn>
                    <a:cxn ang="T54">
                      <a:pos x="T16" y="T17"/>
                    </a:cxn>
                    <a:cxn ang="T55">
                      <a:pos x="T18" y="T19"/>
                    </a:cxn>
                    <a:cxn ang="T56">
                      <a:pos x="T20" y="T21"/>
                    </a:cxn>
                    <a:cxn ang="T57">
                      <a:pos x="T22" y="T23"/>
                    </a:cxn>
                    <a:cxn ang="T58">
                      <a:pos x="T24" y="T25"/>
                    </a:cxn>
                    <a:cxn ang="T59">
                      <a:pos x="T26" y="T27"/>
                    </a:cxn>
                    <a:cxn ang="T60">
                      <a:pos x="T28" y="T29"/>
                    </a:cxn>
                    <a:cxn ang="T61">
                      <a:pos x="T30" y="T31"/>
                    </a:cxn>
                    <a:cxn ang="T62">
                      <a:pos x="T32" y="T33"/>
                    </a:cxn>
                    <a:cxn ang="T63">
                      <a:pos x="T34" y="T35"/>
                    </a:cxn>
                    <a:cxn ang="T64">
                      <a:pos x="T36" y="T37"/>
                    </a:cxn>
                    <a:cxn ang="T65">
                      <a:pos x="T38" y="T39"/>
                    </a:cxn>
                    <a:cxn ang="T66">
                      <a:pos x="T40" y="T41"/>
                    </a:cxn>
                    <a:cxn ang="T67">
                      <a:pos x="T42" y="T43"/>
                    </a:cxn>
                    <a:cxn ang="T68">
                      <a:pos x="T44" y="T45"/>
                    </a:cxn>
                  </a:cxnLst>
                  <a:rect l="T69" t="T70" r="T71" b="T72"/>
                  <a:pathLst>
                    <a:path w="603" h="943">
                      <a:moveTo>
                        <a:pt x="487" y="0"/>
                      </a:moveTo>
                      <a:lnTo>
                        <a:pt x="405" y="54"/>
                      </a:lnTo>
                      <a:lnTo>
                        <a:pt x="373" y="113"/>
                      </a:lnTo>
                      <a:lnTo>
                        <a:pt x="323" y="190"/>
                      </a:lnTo>
                      <a:lnTo>
                        <a:pt x="266" y="261"/>
                      </a:lnTo>
                      <a:lnTo>
                        <a:pt x="211" y="312"/>
                      </a:lnTo>
                      <a:lnTo>
                        <a:pt x="154" y="411"/>
                      </a:lnTo>
                      <a:lnTo>
                        <a:pt x="90" y="538"/>
                      </a:lnTo>
                      <a:lnTo>
                        <a:pt x="48" y="681"/>
                      </a:lnTo>
                      <a:lnTo>
                        <a:pt x="29" y="772"/>
                      </a:lnTo>
                      <a:lnTo>
                        <a:pt x="14" y="856"/>
                      </a:lnTo>
                      <a:lnTo>
                        <a:pt x="0" y="894"/>
                      </a:lnTo>
                      <a:lnTo>
                        <a:pt x="10" y="919"/>
                      </a:lnTo>
                      <a:lnTo>
                        <a:pt x="44" y="943"/>
                      </a:lnTo>
                      <a:lnTo>
                        <a:pt x="31" y="890"/>
                      </a:lnTo>
                      <a:lnTo>
                        <a:pt x="120" y="687"/>
                      </a:lnTo>
                      <a:lnTo>
                        <a:pt x="240" y="554"/>
                      </a:lnTo>
                      <a:lnTo>
                        <a:pt x="356" y="401"/>
                      </a:lnTo>
                      <a:lnTo>
                        <a:pt x="438" y="238"/>
                      </a:lnTo>
                      <a:lnTo>
                        <a:pt x="500" y="111"/>
                      </a:lnTo>
                      <a:lnTo>
                        <a:pt x="603" y="107"/>
                      </a:lnTo>
                      <a:lnTo>
                        <a:pt x="487" y="0"/>
                      </a:lnTo>
                      <a:close/>
                    </a:path>
                  </a:pathLst>
                </a:custGeom>
                <a:solidFill>
                  <a:srgbClr val="E0847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1pPr>
                  <a:lvl2pPr marL="742950" indent="-28575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2pPr>
                  <a:lvl3pPr marL="11430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3pPr>
                  <a:lvl4pPr marL="16002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4pPr>
                  <a:lvl5pPr marL="20574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77867" name="Freeform 40"/>
                <p:cNvSpPr>
                  <a:spLocks/>
                </p:cNvSpPr>
                <p:nvPr/>
              </p:nvSpPr>
              <p:spPr bwMode="auto">
                <a:xfrm>
                  <a:off x="1284" y="1829"/>
                  <a:ext cx="60" cy="139"/>
                </a:xfrm>
                <a:custGeom>
                  <a:avLst/>
                  <a:gdLst>
                    <a:gd name="T0" fmla="*/ 87 w 119"/>
                    <a:gd name="T1" fmla="*/ 12 h 278"/>
                    <a:gd name="T2" fmla="*/ 47 w 119"/>
                    <a:gd name="T3" fmla="*/ 57 h 278"/>
                    <a:gd name="T4" fmla="*/ 17 w 119"/>
                    <a:gd name="T5" fmla="*/ 73 h 278"/>
                    <a:gd name="T6" fmla="*/ 5 w 119"/>
                    <a:gd name="T7" fmla="*/ 135 h 278"/>
                    <a:gd name="T8" fmla="*/ 7 w 119"/>
                    <a:gd name="T9" fmla="*/ 173 h 278"/>
                    <a:gd name="T10" fmla="*/ 0 w 119"/>
                    <a:gd name="T11" fmla="*/ 198 h 278"/>
                    <a:gd name="T12" fmla="*/ 13 w 119"/>
                    <a:gd name="T13" fmla="*/ 278 h 278"/>
                    <a:gd name="T14" fmla="*/ 99 w 119"/>
                    <a:gd name="T15" fmla="*/ 261 h 278"/>
                    <a:gd name="T16" fmla="*/ 55 w 119"/>
                    <a:gd name="T17" fmla="*/ 128 h 278"/>
                    <a:gd name="T18" fmla="*/ 91 w 119"/>
                    <a:gd name="T19" fmla="*/ 46 h 278"/>
                    <a:gd name="T20" fmla="*/ 119 w 119"/>
                    <a:gd name="T21" fmla="*/ 18 h 278"/>
                    <a:gd name="T22" fmla="*/ 114 w 119"/>
                    <a:gd name="T23" fmla="*/ 0 h 278"/>
                    <a:gd name="T24" fmla="*/ 87 w 119"/>
                    <a:gd name="T25" fmla="*/ 12 h 278"/>
                    <a:gd name="T26" fmla="*/ 87 w 119"/>
                    <a:gd name="T27" fmla="*/ 12 h 278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w 119"/>
                    <a:gd name="T43" fmla="*/ 0 h 278"/>
                    <a:gd name="T44" fmla="*/ 119 w 119"/>
                    <a:gd name="T45" fmla="*/ 278 h 278"/>
                  </a:gdLst>
                  <a:ahLst/>
                  <a:cxnLst>
                    <a:cxn ang="T28">
                      <a:pos x="T0" y="T1"/>
                    </a:cxn>
                    <a:cxn ang="T29">
                      <a:pos x="T2" y="T3"/>
                    </a:cxn>
                    <a:cxn ang="T30">
                      <a:pos x="T4" y="T5"/>
                    </a:cxn>
                    <a:cxn ang="T31">
                      <a:pos x="T6" y="T7"/>
                    </a:cxn>
                    <a:cxn ang="T32">
                      <a:pos x="T8" y="T9"/>
                    </a:cxn>
                    <a:cxn ang="T33">
                      <a:pos x="T10" y="T11"/>
                    </a:cxn>
                    <a:cxn ang="T34">
                      <a:pos x="T12" y="T13"/>
                    </a:cxn>
                    <a:cxn ang="T35">
                      <a:pos x="T14" y="T15"/>
                    </a:cxn>
                    <a:cxn ang="T36">
                      <a:pos x="T16" y="T17"/>
                    </a:cxn>
                    <a:cxn ang="T37">
                      <a:pos x="T18" y="T19"/>
                    </a:cxn>
                    <a:cxn ang="T38">
                      <a:pos x="T20" y="T21"/>
                    </a:cxn>
                    <a:cxn ang="T39">
                      <a:pos x="T22" y="T23"/>
                    </a:cxn>
                    <a:cxn ang="T40">
                      <a:pos x="T24" y="T25"/>
                    </a:cxn>
                    <a:cxn ang="T41">
                      <a:pos x="T26" y="T27"/>
                    </a:cxn>
                  </a:cxnLst>
                  <a:rect l="T42" t="T43" r="T44" b="T45"/>
                  <a:pathLst>
                    <a:path w="119" h="278">
                      <a:moveTo>
                        <a:pt x="87" y="12"/>
                      </a:moveTo>
                      <a:lnTo>
                        <a:pt x="47" y="57"/>
                      </a:lnTo>
                      <a:lnTo>
                        <a:pt x="17" y="73"/>
                      </a:lnTo>
                      <a:lnTo>
                        <a:pt x="5" y="135"/>
                      </a:lnTo>
                      <a:lnTo>
                        <a:pt x="7" y="173"/>
                      </a:lnTo>
                      <a:lnTo>
                        <a:pt x="0" y="198"/>
                      </a:lnTo>
                      <a:lnTo>
                        <a:pt x="13" y="278"/>
                      </a:lnTo>
                      <a:lnTo>
                        <a:pt x="99" y="261"/>
                      </a:lnTo>
                      <a:lnTo>
                        <a:pt x="55" y="128"/>
                      </a:lnTo>
                      <a:lnTo>
                        <a:pt x="91" y="46"/>
                      </a:lnTo>
                      <a:lnTo>
                        <a:pt x="119" y="18"/>
                      </a:lnTo>
                      <a:lnTo>
                        <a:pt x="114" y="0"/>
                      </a:lnTo>
                      <a:lnTo>
                        <a:pt x="87" y="12"/>
                      </a:lnTo>
                      <a:close/>
                    </a:path>
                  </a:pathLst>
                </a:custGeom>
                <a:solidFill>
                  <a:srgbClr val="75686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1pPr>
                  <a:lvl2pPr marL="742950" indent="-28575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2pPr>
                  <a:lvl3pPr marL="11430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3pPr>
                  <a:lvl4pPr marL="16002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4pPr>
                  <a:lvl5pPr marL="20574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77868" name="Freeform 41"/>
                <p:cNvSpPr>
                  <a:spLocks/>
                </p:cNvSpPr>
                <p:nvPr/>
              </p:nvSpPr>
              <p:spPr bwMode="auto">
                <a:xfrm>
                  <a:off x="451" y="2300"/>
                  <a:ext cx="289" cy="429"/>
                </a:xfrm>
                <a:custGeom>
                  <a:avLst/>
                  <a:gdLst>
                    <a:gd name="T0" fmla="*/ 533 w 578"/>
                    <a:gd name="T1" fmla="*/ 67 h 859"/>
                    <a:gd name="T2" fmla="*/ 436 w 578"/>
                    <a:gd name="T3" fmla="*/ 54 h 859"/>
                    <a:gd name="T4" fmla="*/ 417 w 578"/>
                    <a:gd name="T5" fmla="*/ 114 h 859"/>
                    <a:gd name="T6" fmla="*/ 293 w 578"/>
                    <a:gd name="T7" fmla="*/ 346 h 859"/>
                    <a:gd name="T8" fmla="*/ 154 w 578"/>
                    <a:gd name="T9" fmla="*/ 514 h 859"/>
                    <a:gd name="T10" fmla="*/ 223 w 578"/>
                    <a:gd name="T11" fmla="*/ 346 h 859"/>
                    <a:gd name="T12" fmla="*/ 72 w 578"/>
                    <a:gd name="T13" fmla="*/ 599 h 859"/>
                    <a:gd name="T14" fmla="*/ 0 w 578"/>
                    <a:gd name="T15" fmla="*/ 859 h 859"/>
                    <a:gd name="T16" fmla="*/ 93 w 578"/>
                    <a:gd name="T17" fmla="*/ 683 h 859"/>
                    <a:gd name="T18" fmla="*/ 270 w 578"/>
                    <a:gd name="T19" fmla="*/ 460 h 859"/>
                    <a:gd name="T20" fmla="*/ 436 w 578"/>
                    <a:gd name="T21" fmla="*/ 162 h 859"/>
                    <a:gd name="T22" fmla="*/ 487 w 578"/>
                    <a:gd name="T23" fmla="*/ 84 h 859"/>
                    <a:gd name="T24" fmla="*/ 578 w 578"/>
                    <a:gd name="T25" fmla="*/ 84 h 859"/>
                    <a:gd name="T26" fmla="*/ 538 w 578"/>
                    <a:gd name="T27" fmla="*/ 40 h 859"/>
                    <a:gd name="T28" fmla="*/ 495 w 578"/>
                    <a:gd name="T29" fmla="*/ 0 h 859"/>
                    <a:gd name="T30" fmla="*/ 533 w 578"/>
                    <a:gd name="T31" fmla="*/ 67 h 859"/>
                    <a:gd name="T32" fmla="*/ 533 w 578"/>
                    <a:gd name="T33" fmla="*/ 67 h 859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578"/>
                    <a:gd name="T52" fmla="*/ 0 h 859"/>
                    <a:gd name="T53" fmla="*/ 578 w 578"/>
                    <a:gd name="T54" fmla="*/ 859 h 859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578" h="859">
                      <a:moveTo>
                        <a:pt x="533" y="67"/>
                      </a:moveTo>
                      <a:lnTo>
                        <a:pt x="436" y="54"/>
                      </a:lnTo>
                      <a:lnTo>
                        <a:pt x="417" y="114"/>
                      </a:lnTo>
                      <a:lnTo>
                        <a:pt x="293" y="346"/>
                      </a:lnTo>
                      <a:lnTo>
                        <a:pt x="154" y="514"/>
                      </a:lnTo>
                      <a:lnTo>
                        <a:pt x="223" y="346"/>
                      </a:lnTo>
                      <a:lnTo>
                        <a:pt x="72" y="599"/>
                      </a:lnTo>
                      <a:lnTo>
                        <a:pt x="0" y="859"/>
                      </a:lnTo>
                      <a:lnTo>
                        <a:pt x="93" y="683"/>
                      </a:lnTo>
                      <a:lnTo>
                        <a:pt x="270" y="460"/>
                      </a:lnTo>
                      <a:lnTo>
                        <a:pt x="436" y="162"/>
                      </a:lnTo>
                      <a:lnTo>
                        <a:pt x="487" y="84"/>
                      </a:lnTo>
                      <a:lnTo>
                        <a:pt x="578" y="84"/>
                      </a:lnTo>
                      <a:lnTo>
                        <a:pt x="538" y="40"/>
                      </a:lnTo>
                      <a:lnTo>
                        <a:pt x="495" y="0"/>
                      </a:lnTo>
                      <a:lnTo>
                        <a:pt x="533" y="67"/>
                      </a:lnTo>
                      <a:close/>
                    </a:path>
                  </a:pathLst>
                </a:custGeom>
                <a:solidFill>
                  <a:srgbClr val="C7695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1pPr>
                  <a:lvl2pPr marL="742950" indent="-28575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2pPr>
                  <a:lvl3pPr marL="11430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3pPr>
                  <a:lvl4pPr marL="16002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4pPr>
                  <a:lvl5pPr marL="20574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77869" name="Freeform 42"/>
                <p:cNvSpPr>
                  <a:spLocks/>
                </p:cNvSpPr>
                <p:nvPr/>
              </p:nvSpPr>
              <p:spPr bwMode="auto">
                <a:xfrm>
                  <a:off x="1287" y="1820"/>
                  <a:ext cx="148" cy="157"/>
                </a:xfrm>
                <a:custGeom>
                  <a:avLst/>
                  <a:gdLst>
                    <a:gd name="T0" fmla="*/ 57 w 295"/>
                    <a:gd name="T1" fmla="*/ 65 h 316"/>
                    <a:gd name="T2" fmla="*/ 37 w 295"/>
                    <a:gd name="T3" fmla="*/ 105 h 316"/>
                    <a:gd name="T4" fmla="*/ 40 w 295"/>
                    <a:gd name="T5" fmla="*/ 139 h 316"/>
                    <a:gd name="T6" fmla="*/ 19 w 295"/>
                    <a:gd name="T7" fmla="*/ 116 h 316"/>
                    <a:gd name="T8" fmla="*/ 25 w 295"/>
                    <a:gd name="T9" fmla="*/ 151 h 316"/>
                    <a:gd name="T10" fmla="*/ 61 w 295"/>
                    <a:gd name="T11" fmla="*/ 219 h 316"/>
                    <a:gd name="T12" fmla="*/ 21 w 295"/>
                    <a:gd name="T13" fmla="*/ 189 h 316"/>
                    <a:gd name="T14" fmla="*/ 46 w 295"/>
                    <a:gd name="T15" fmla="*/ 240 h 316"/>
                    <a:gd name="T16" fmla="*/ 29 w 295"/>
                    <a:gd name="T17" fmla="*/ 240 h 316"/>
                    <a:gd name="T18" fmla="*/ 16 w 295"/>
                    <a:gd name="T19" fmla="*/ 270 h 316"/>
                    <a:gd name="T20" fmla="*/ 0 w 295"/>
                    <a:gd name="T21" fmla="*/ 270 h 316"/>
                    <a:gd name="T22" fmla="*/ 16 w 295"/>
                    <a:gd name="T23" fmla="*/ 306 h 316"/>
                    <a:gd name="T24" fmla="*/ 57 w 295"/>
                    <a:gd name="T25" fmla="*/ 316 h 316"/>
                    <a:gd name="T26" fmla="*/ 88 w 295"/>
                    <a:gd name="T27" fmla="*/ 249 h 316"/>
                    <a:gd name="T28" fmla="*/ 61 w 295"/>
                    <a:gd name="T29" fmla="*/ 147 h 316"/>
                    <a:gd name="T30" fmla="*/ 75 w 295"/>
                    <a:gd name="T31" fmla="*/ 86 h 316"/>
                    <a:gd name="T32" fmla="*/ 99 w 295"/>
                    <a:gd name="T33" fmla="*/ 56 h 316"/>
                    <a:gd name="T34" fmla="*/ 141 w 295"/>
                    <a:gd name="T35" fmla="*/ 56 h 316"/>
                    <a:gd name="T36" fmla="*/ 191 w 295"/>
                    <a:gd name="T37" fmla="*/ 99 h 316"/>
                    <a:gd name="T38" fmla="*/ 225 w 295"/>
                    <a:gd name="T39" fmla="*/ 143 h 316"/>
                    <a:gd name="T40" fmla="*/ 249 w 295"/>
                    <a:gd name="T41" fmla="*/ 147 h 316"/>
                    <a:gd name="T42" fmla="*/ 272 w 295"/>
                    <a:gd name="T43" fmla="*/ 126 h 316"/>
                    <a:gd name="T44" fmla="*/ 286 w 295"/>
                    <a:gd name="T45" fmla="*/ 84 h 316"/>
                    <a:gd name="T46" fmla="*/ 295 w 295"/>
                    <a:gd name="T47" fmla="*/ 71 h 316"/>
                    <a:gd name="T48" fmla="*/ 177 w 295"/>
                    <a:gd name="T49" fmla="*/ 0 h 316"/>
                    <a:gd name="T50" fmla="*/ 122 w 295"/>
                    <a:gd name="T51" fmla="*/ 19 h 316"/>
                    <a:gd name="T52" fmla="*/ 90 w 295"/>
                    <a:gd name="T53" fmla="*/ 33 h 316"/>
                    <a:gd name="T54" fmla="*/ 57 w 295"/>
                    <a:gd name="T55" fmla="*/ 65 h 316"/>
                    <a:gd name="T56" fmla="*/ 57 w 295"/>
                    <a:gd name="T57" fmla="*/ 65 h 31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w 295"/>
                    <a:gd name="T88" fmla="*/ 0 h 316"/>
                    <a:gd name="T89" fmla="*/ 295 w 295"/>
                    <a:gd name="T90" fmla="*/ 316 h 316"/>
                  </a:gdLst>
                  <a:ahLst/>
                  <a:cxnLst>
                    <a:cxn ang="T58">
                      <a:pos x="T0" y="T1"/>
                    </a:cxn>
                    <a:cxn ang="T59">
                      <a:pos x="T2" y="T3"/>
                    </a:cxn>
                    <a:cxn ang="T60">
                      <a:pos x="T4" y="T5"/>
                    </a:cxn>
                    <a:cxn ang="T61">
                      <a:pos x="T6" y="T7"/>
                    </a:cxn>
                    <a:cxn ang="T62">
                      <a:pos x="T8" y="T9"/>
                    </a:cxn>
                    <a:cxn ang="T63">
                      <a:pos x="T10" y="T11"/>
                    </a:cxn>
                    <a:cxn ang="T64">
                      <a:pos x="T12" y="T13"/>
                    </a:cxn>
                    <a:cxn ang="T65">
                      <a:pos x="T14" y="T15"/>
                    </a:cxn>
                    <a:cxn ang="T66">
                      <a:pos x="T16" y="T17"/>
                    </a:cxn>
                    <a:cxn ang="T67">
                      <a:pos x="T18" y="T19"/>
                    </a:cxn>
                    <a:cxn ang="T68">
                      <a:pos x="T20" y="T21"/>
                    </a:cxn>
                    <a:cxn ang="T69">
                      <a:pos x="T22" y="T23"/>
                    </a:cxn>
                    <a:cxn ang="T70">
                      <a:pos x="T24" y="T25"/>
                    </a:cxn>
                    <a:cxn ang="T71">
                      <a:pos x="T26" y="T27"/>
                    </a:cxn>
                    <a:cxn ang="T72">
                      <a:pos x="T28" y="T29"/>
                    </a:cxn>
                    <a:cxn ang="T73">
                      <a:pos x="T30" y="T31"/>
                    </a:cxn>
                    <a:cxn ang="T74">
                      <a:pos x="T32" y="T33"/>
                    </a:cxn>
                    <a:cxn ang="T75">
                      <a:pos x="T34" y="T35"/>
                    </a:cxn>
                    <a:cxn ang="T76">
                      <a:pos x="T36" y="T37"/>
                    </a:cxn>
                    <a:cxn ang="T77">
                      <a:pos x="T38" y="T39"/>
                    </a:cxn>
                    <a:cxn ang="T78">
                      <a:pos x="T40" y="T41"/>
                    </a:cxn>
                    <a:cxn ang="T79">
                      <a:pos x="T42" y="T43"/>
                    </a:cxn>
                    <a:cxn ang="T80">
                      <a:pos x="T44" y="T45"/>
                    </a:cxn>
                    <a:cxn ang="T81">
                      <a:pos x="T46" y="T47"/>
                    </a:cxn>
                    <a:cxn ang="T82">
                      <a:pos x="T48" y="T49"/>
                    </a:cxn>
                    <a:cxn ang="T83">
                      <a:pos x="T50" y="T51"/>
                    </a:cxn>
                    <a:cxn ang="T84">
                      <a:pos x="T52" y="T53"/>
                    </a:cxn>
                    <a:cxn ang="T85">
                      <a:pos x="T54" y="T55"/>
                    </a:cxn>
                    <a:cxn ang="T86">
                      <a:pos x="T56" y="T57"/>
                    </a:cxn>
                  </a:cxnLst>
                  <a:rect l="T87" t="T88" r="T89" b="T90"/>
                  <a:pathLst>
                    <a:path w="295" h="316">
                      <a:moveTo>
                        <a:pt x="57" y="65"/>
                      </a:moveTo>
                      <a:lnTo>
                        <a:pt x="37" y="105"/>
                      </a:lnTo>
                      <a:lnTo>
                        <a:pt x="40" y="139"/>
                      </a:lnTo>
                      <a:lnTo>
                        <a:pt x="19" y="116"/>
                      </a:lnTo>
                      <a:lnTo>
                        <a:pt x="25" y="151"/>
                      </a:lnTo>
                      <a:lnTo>
                        <a:pt x="61" y="219"/>
                      </a:lnTo>
                      <a:lnTo>
                        <a:pt x="21" y="189"/>
                      </a:lnTo>
                      <a:lnTo>
                        <a:pt x="46" y="240"/>
                      </a:lnTo>
                      <a:lnTo>
                        <a:pt x="29" y="240"/>
                      </a:lnTo>
                      <a:lnTo>
                        <a:pt x="16" y="270"/>
                      </a:lnTo>
                      <a:lnTo>
                        <a:pt x="0" y="270"/>
                      </a:lnTo>
                      <a:lnTo>
                        <a:pt x="16" y="306"/>
                      </a:lnTo>
                      <a:lnTo>
                        <a:pt x="57" y="316"/>
                      </a:lnTo>
                      <a:lnTo>
                        <a:pt x="88" y="249"/>
                      </a:lnTo>
                      <a:lnTo>
                        <a:pt x="61" y="147"/>
                      </a:lnTo>
                      <a:lnTo>
                        <a:pt x="75" y="86"/>
                      </a:lnTo>
                      <a:lnTo>
                        <a:pt x="99" y="56"/>
                      </a:lnTo>
                      <a:lnTo>
                        <a:pt x="141" y="56"/>
                      </a:lnTo>
                      <a:lnTo>
                        <a:pt x="191" y="99"/>
                      </a:lnTo>
                      <a:lnTo>
                        <a:pt x="225" y="143"/>
                      </a:lnTo>
                      <a:lnTo>
                        <a:pt x="249" y="147"/>
                      </a:lnTo>
                      <a:lnTo>
                        <a:pt x="272" y="126"/>
                      </a:lnTo>
                      <a:lnTo>
                        <a:pt x="286" y="84"/>
                      </a:lnTo>
                      <a:lnTo>
                        <a:pt x="295" y="71"/>
                      </a:lnTo>
                      <a:lnTo>
                        <a:pt x="177" y="0"/>
                      </a:lnTo>
                      <a:lnTo>
                        <a:pt x="122" y="19"/>
                      </a:lnTo>
                      <a:lnTo>
                        <a:pt x="90" y="33"/>
                      </a:lnTo>
                      <a:lnTo>
                        <a:pt x="57" y="65"/>
                      </a:lnTo>
                      <a:close/>
                    </a:path>
                  </a:pathLst>
                </a:custGeom>
                <a:solidFill>
                  <a:srgbClr val="473F3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1pPr>
                  <a:lvl2pPr marL="742950" indent="-28575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2pPr>
                  <a:lvl3pPr marL="11430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3pPr>
                  <a:lvl4pPr marL="16002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4pPr>
                  <a:lvl5pPr marL="20574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77870" name="Freeform 43"/>
                <p:cNvSpPr>
                  <a:spLocks/>
                </p:cNvSpPr>
                <p:nvPr/>
              </p:nvSpPr>
              <p:spPr bwMode="auto">
                <a:xfrm>
                  <a:off x="1276" y="1847"/>
                  <a:ext cx="370" cy="345"/>
                </a:xfrm>
                <a:custGeom>
                  <a:avLst/>
                  <a:gdLst>
                    <a:gd name="T0" fmla="*/ 110 w 739"/>
                    <a:gd name="T1" fmla="*/ 212 h 690"/>
                    <a:gd name="T2" fmla="*/ 57 w 739"/>
                    <a:gd name="T3" fmla="*/ 273 h 690"/>
                    <a:gd name="T4" fmla="*/ 13 w 739"/>
                    <a:gd name="T5" fmla="*/ 410 h 690"/>
                    <a:gd name="T6" fmla="*/ 0 w 739"/>
                    <a:gd name="T7" fmla="*/ 564 h 690"/>
                    <a:gd name="T8" fmla="*/ 106 w 739"/>
                    <a:gd name="T9" fmla="*/ 659 h 690"/>
                    <a:gd name="T10" fmla="*/ 431 w 739"/>
                    <a:gd name="T11" fmla="*/ 690 h 690"/>
                    <a:gd name="T12" fmla="*/ 502 w 739"/>
                    <a:gd name="T13" fmla="*/ 594 h 690"/>
                    <a:gd name="T14" fmla="*/ 519 w 739"/>
                    <a:gd name="T15" fmla="*/ 547 h 690"/>
                    <a:gd name="T16" fmla="*/ 576 w 739"/>
                    <a:gd name="T17" fmla="*/ 539 h 690"/>
                    <a:gd name="T18" fmla="*/ 610 w 739"/>
                    <a:gd name="T19" fmla="*/ 520 h 690"/>
                    <a:gd name="T20" fmla="*/ 646 w 739"/>
                    <a:gd name="T21" fmla="*/ 446 h 690"/>
                    <a:gd name="T22" fmla="*/ 673 w 739"/>
                    <a:gd name="T23" fmla="*/ 412 h 690"/>
                    <a:gd name="T24" fmla="*/ 676 w 739"/>
                    <a:gd name="T25" fmla="*/ 383 h 690"/>
                    <a:gd name="T26" fmla="*/ 699 w 739"/>
                    <a:gd name="T27" fmla="*/ 319 h 690"/>
                    <a:gd name="T28" fmla="*/ 709 w 739"/>
                    <a:gd name="T29" fmla="*/ 281 h 690"/>
                    <a:gd name="T30" fmla="*/ 735 w 739"/>
                    <a:gd name="T31" fmla="*/ 216 h 690"/>
                    <a:gd name="T32" fmla="*/ 739 w 739"/>
                    <a:gd name="T33" fmla="*/ 98 h 690"/>
                    <a:gd name="T34" fmla="*/ 329 w 739"/>
                    <a:gd name="T35" fmla="*/ 24 h 690"/>
                    <a:gd name="T36" fmla="*/ 266 w 739"/>
                    <a:gd name="T37" fmla="*/ 106 h 690"/>
                    <a:gd name="T38" fmla="*/ 209 w 739"/>
                    <a:gd name="T39" fmla="*/ 62 h 690"/>
                    <a:gd name="T40" fmla="*/ 182 w 739"/>
                    <a:gd name="T41" fmla="*/ 20 h 690"/>
                    <a:gd name="T42" fmla="*/ 131 w 739"/>
                    <a:gd name="T43" fmla="*/ 0 h 690"/>
                    <a:gd name="T44" fmla="*/ 100 w 739"/>
                    <a:gd name="T45" fmla="*/ 15 h 690"/>
                    <a:gd name="T46" fmla="*/ 85 w 739"/>
                    <a:gd name="T47" fmla="*/ 53 h 690"/>
                    <a:gd name="T48" fmla="*/ 89 w 739"/>
                    <a:gd name="T49" fmla="*/ 136 h 690"/>
                    <a:gd name="T50" fmla="*/ 110 w 739"/>
                    <a:gd name="T51" fmla="*/ 212 h 690"/>
                    <a:gd name="T52" fmla="*/ 110 w 739"/>
                    <a:gd name="T53" fmla="*/ 212 h 690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w 739"/>
                    <a:gd name="T82" fmla="*/ 0 h 690"/>
                    <a:gd name="T83" fmla="*/ 739 w 739"/>
                    <a:gd name="T84" fmla="*/ 690 h 690"/>
                  </a:gdLst>
                  <a:ahLst/>
                  <a:cxnLst>
                    <a:cxn ang="T54">
                      <a:pos x="T0" y="T1"/>
                    </a:cxn>
                    <a:cxn ang="T55">
                      <a:pos x="T2" y="T3"/>
                    </a:cxn>
                    <a:cxn ang="T56">
                      <a:pos x="T4" y="T5"/>
                    </a:cxn>
                    <a:cxn ang="T57">
                      <a:pos x="T6" y="T7"/>
                    </a:cxn>
                    <a:cxn ang="T58">
                      <a:pos x="T8" y="T9"/>
                    </a:cxn>
                    <a:cxn ang="T59">
                      <a:pos x="T10" y="T11"/>
                    </a:cxn>
                    <a:cxn ang="T60">
                      <a:pos x="T12" y="T13"/>
                    </a:cxn>
                    <a:cxn ang="T61">
                      <a:pos x="T14" y="T15"/>
                    </a:cxn>
                    <a:cxn ang="T62">
                      <a:pos x="T16" y="T17"/>
                    </a:cxn>
                    <a:cxn ang="T63">
                      <a:pos x="T18" y="T19"/>
                    </a:cxn>
                    <a:cxn ang="T64">
                      <a:pos x="T20" y="T21"/>
                    </a:cxn>
                    <a:cxn ang="T65">
                      <a:pos x="T22" y="T23"/>
                    </a:cxn>
                    <a:cxn ang="T66">
                      <a:pos x="T24" y="T25"/>
                    </a:cxn>
                    <a:cxn ang="T67">
                      <a:pos x="T26" y="T27"/>
                    </a:cxn>
                    <a:cxn ang="T68">
                      <a:pos x="T28" y="T29"/>
                    </a:cxn>
                    <a:cxn ang="T69">
                      <a:pos x="T30" y="T31"/>
                    </a:cxn>
                    <a:cxn ang="T70">
                      <a:pos x="T32" y="T33"/>
                    </a:cxn>
                    <a:cxn ang="T71">
                      <a:pos x="T34" y="T35"/>
                    </a:cxn>
                    <a:cxn ang="T72">
                      <a:pos x="T36" y="T37"/>
                    </a:cxn>
                    <a:cxn ang="T73">
                      <a:pos x="T38" y="T39"/>
                    </a:cxn>
                    <a:cxn ang="T74">
                      <a:pos x="T40" y="T41"/>
                    </a:cxn>
                    <a:cxn ang="T75">
                      <a:pos x="T42" y="T43"/>
                    </a:cxn>
                    <a:cxn ang="T76">
                      <a:pos x="T44" y="T45"/>
                    </a:cxn>
                    <a:cxn ang="T77">
                      <a:pos x="T46" y="T47"/>
                    </a:cxn>
                    <a:cxn ang="T78">
                      <a:pos x="T48" y="T49"/>
                    </a:cxn>
                    <a:cxn ang="T79">
                      <a:pos x="T50" y="T51"/>
                    </a:cxn>
                    <a:cxn ang="T80">
                      <a:pos x="T52" y="T53"/>
                    </a:cxn>
                  </a:cxnLst>
                  <a:rect l="T81" t="T82" r="T83" b="T84"/>
                  <a:pathLst>
                    <a:path w="739" h="690">
                      <a:moveTo>
                        <a:pt x="110" y="212"/>
                      </a:moveTo>
                      <a:lnTo>
                        <a:pt x="57" y="273"/>
                      </a:lnTo>
                      <a:lnTo>
                        <a:pt x="13" y="410"/>
                      </a:lnTo>
                      <a:lnTo>
                        <a:pt x="0" y="564"/>
                      </a:lnTo>
                      <a:lnTo>
                        <a:pt x="106" y="659"/>
                      </a:lnTo>
                      <a:lnTo>
                        <a:pt x="431" y="690"/>
                      </a:lnTo>
                      <a:lnTo>
                        <a:pt x="502" y="594"/>
                      </a:lnTo>
                      <a:lnTo>
                        <a:pt x="519" y="547"/>
                      </a:lnTo>
                      <a:lnTo>
                        <a:pt x="576" y="539"/>
                      </a:lnTo>
                      <a:lnTo>
                        <a:pt x="610" y="520"/>
                      </a:lnTo>
                      <a:lnTo>
                        <a:pt x="646" y="446"/>
                      </a:lnTo>
                      <a:lnTo>
                        <a:pt x="673" y="412"/>
                      </a:lnTo>
                      <a:lnTo>
                        <a:pt x="676" y="383"/>
                      </a:lnTo>
                      <a:lnTo>
                        <a:pt x="699" y="319"/>
                      </a:lnTo>
                      <a:lnTo>
                        <a:pt x="709" y="281"/>
                      </a:lnTo>
                      <a:lnTo>
                        <a:pt x="735" y="216"/>
                      </a:lnTo>
                      <a:lnTo>
                        <a:pt x="739" y="98"/>
                      </a:lnTo>
                      <a:lnTo>
                        <a:pt x="329" y="24"/>
                      </a:lnTo>
                      <a:lnTo>
                        <a:pt x="266" y="106"/>
                      </a:lnTo>
                      <a:lnTo>
                        <a:pt x="209" y="62"/>
                      </a:lnTo>
                      <a:lnTo>
                        <a:pt x="182" y="20"/>
                      </a:lnTo>
                      <a:lnTo>
                        <a:pt x="131" y="0"/>
                      </a:lnTo>
                      <a:lnTo>
                        <a:pt x="100" y="15"/>
                      </a:lnTo>
                      <a:lnTo>
                        <a:pt x="85" y="53"/>
                      </a:lnTo>
                      <a:lnTo>
                        <a:pt x="89" y="136"/>
                      </a:lnTo>
                      <a:lnTo>
                        <a:pt x="110" y="212"/>
                      </a:lnTo>
                      <a:close/>
                    </a:path>
                  </a:pathLst>
                </a:custGeom>
                <a:solidFill>
                  <a:srgbClr val="FFB5A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1pPr>
                  <a:lvl2pPr marL="742950" indent="-28575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2pPr>
                  <a:lvl3pPr marL="11430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3pPr>
                  <a:lvl4pPr marL="16002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4pPr>
                  <a:lvl5pPr marL="20574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77871" name="Freeform 44"/>
                <p:cNvSpPr>
                  <a:spLocks/>
                </p:cNvSpPr>
                <p:nvPr/>
              </p:nvSpPr>
              <p:spPr bwMode="auto">
                <a:xfrm>
                  <a:off x="1288" y="1844"/>
                  <a:ext cx="115" cy="189"/>
                </a:xfrm>
                <a:custGeom>
                  <a:avLst/>
                  <a:gdLst>
                    <a:gd name="T0" fmla="*/ 173 w 230"/>
                    <a:gd name="T1" fmla="*/ 72 h 376"/>
                    <a:gd name="T2" fmla="*/ 156 w 230"/>
                    <a:gd name="T3" fmla="*/ 45 h 376"/>
                    <a:gd name="T4" fmla="*/ 139 w 230"/>
                    <a:gd name="T5" fmla="*/ 30 h 376"/>
                    <a:gd name="T6" fmla="*/ 111 w 230"/>
                    <a:gd name="T7" fmla="*/ 19 h 376"/>
                    <a:gd name="T8" fmla="*/ 84 w 230"/>
                    <a:gd name="T9" fmla="*/ 32 h 376"/>
                    <a:gd name="T10" fmla="*/ 71 w 230"/>
                    <a:gd name="T11" fmla="*/ 72 h 376"/>
                    <a:gd name="T12" fmla="*/ 78 w 230"/>
                    <a:gd name="T13" fmla="*/ 108 h 376"/>
                    <a:gd name="T14" fmla="*/ 86 w 230"/>
                    <a:gd name="T15" fmla="*/ 49 h 376"/>
                    <a:gd name="T16" fmla="*/ 101 w 230"/>
                    <a:gd name="T17" fmla="*/ 40 h 376"/>
                    <a:gd name="T18" fmla="*/ 126 w 230"/>
                    <a:gd name="T19" fmla="*/ 40 h 376"/>
                    <a:gd name="T20" fmla="*/ 151 w 230"/>
                    <a:gd name="T21" fmla="*/ 66 h 376"/>
                    <a:gd name="T22" fmla="*/ 151 w 230"/>
                    <a:gd name="T23" fmla="*/ 87 h 376"/>
                    <a:gd name="T24" fmla="*/ 158 w 230"/>
                    <a:gd name="T25" fmla="*/ 95 h 376"/>
                    <a:gd name="T26" fmla="*/ 171 w 230"/>
                    <a:gd name="T27" fmla="*/ 118 h 376"/>
                    <a:gd name="T28" fmla="*/ 168 w 230"/>
                    <a:gd name="T29" fmla="*/ 167 h 376"/>
                    <a:gd name="T30" fmla="*/ 143 w 230"/>
                    <a:gd name="T31" fmla="*/ 167 h 376"/>
                    <a:gd name="T32" fmla="*/ 137 w 230"/>
                    <a:gd name="T33" fmla="*/ 139 h 376"/>
                    <a:gd name="T34" fmla="*/ 126 w 230"/>
                    <a:gd name="T35" fmla="*/ 139 h 376"/>
                    <a:gd name="T36" fmla="*/ 120 w 230"/>
                    <a:gd name="T37" fmla="*/ 169 h 376"/>
                    <a:gd name="T38" fmla="*/ 107 w 230"/>
                    <a:gd name="T39" fmla="*/ 148 h 376"/>
                    <a:gd name="T40" fmla="*/ 103 w 230"/>
                    <a:gd name="T41" fmla="*/ 118 h 376"/>
                    <a:gd name="T42" fmla="*/ 124 w 230"/>
                    <a:gd name="T43" fmla="*/ 101 h 376"/>
                    <a:gd name="T44" fmla="*/ 124 w 230"/>
                    <a:gd name="T45" fmla="*/ 83 h 376"/>
                    <a:gd name="T46" fmla="*/ 111 w 230"/>
                    <a:gd name="T47" fmla="*/ 72 h 376"/>
                    <a:gd name="T48" fmla="*/ 80 w 230"/>
                    <a:gd name="T49" fmla="*/ 118 h 376"/>
                    <a:gd name="T50" fmla="*/ 78 w 230"/>
                    <a:gd name="T51" fmla="*/ 150 h 376"/>
                    <a:gd name="T52" fmla="*/ 111 w 230"/>
                    <a:gd name="T53" fmla="*/ 201 h 376"/>
                    <a:gd name="T54" fmla="*/ 122 w 230"/>
                    <a:gd name="T55" fmla="*/ 232 h 376"/>
                    <a:gd name="T56" fmla="*/ 147 w 230"/>
                    <a:gd name="T57" fmla="*/ 247 h 376"/>
                    <a:gd name="T58" fmla="*/ 154 w 230"/>
                    <a:gd name="T59" fmla="*/ 237 h 376"/>
                    <a:gd name="T60" fmla="*/ 166 w 230"/>
                    <a:gd name="T61" fmla="*/ 213 h 376"/>
                    <a:gd name="T62" fmla="*/ 164 w 230"/>
                    <a:gd name="T63" fmla="*/ 258 h 376"/>
                    <a:gd name="T64" fmla="*/ 147 w 230"/>
                    <a:gd name="T65" fmla="*/ 258 h 376"/>
                    <a:gd name="T66" fmla="*/ 111 w 230"/>
                    <a:gd name="T67" fmla="*/ 245 h 376"/>
                    <a:gd name="T68" fmla="*/ 36 w 230"/>
                    <a:gd name="T69" fmla="*/ 376 h 376"/>
                    <a:gd name="T70" fmla="*/ 46 w 230"/>
                    <a:gd name="T71" fmla="*/ 304 h 376"/>
                    <a:gd name="T72" fmla="*/ 0 w 230"/>
                    <a:gd name="T73" fmla="*/ 361 h 376"/>
                    <a:gd name="T74" fmla="*/ 38 w 230"/>
                    <a:gd name="T75" fmla="*/ 253 h 376"/>
                    <a:gd name="T76" fmla="*/ 76 w 230"/>
                    <a:gd name="T77" fmla="*/ 213 h 376"/>
                    <a:gd name="T78" fmla="*/ 61 w 230"/>
                    <a:gd name="T79" fmla="*/ 118 h 376"/>
                    <a:gd name="T80" fmla="*/ 59 w 230"/>
                    <a:gd name="T81" fmla="*/ 40 h 376"/>
                    <a:gd name="T82" fmla="*/ 93 w 230"/>
                    <a:gd name="T83" fmla="*/ 6 h 376"/>
                    <a:gd name="T84" fmla="*/ 124 w 230"/>
                    <a:gd name="T85" fmla="*/ 0 h 376"/>
                    <a:gd name="T86" fmla="*/ 179 w 230"/>
                    <a:gd name="T87" fmla="*/ 40 h 376"/>
                    <a:gd name="T88" fmla="*/ 204 w 230"/>
                    <a:gd name="T89" fmla="*/ 82 h 376"/>
                    <a:gd name="T90" fmla="*/ 230 w 230"/>
                    <a:gd name="T91" fmla="*/ 106 h 376"/>
                    <a:gd name="T92" fmla="*/ 202 w 230"/>
                    <a:gd name="T93" fmla="*/ 97 h 376"/>
                    <a:gd name="T94" fmla="*/ 187 w 230"/>
                    <a:gd name="T95" fmla="*/ 102 h 376"/>
                    <a:gd name="T96" fmla="*/ 173 w 230"/>
                    <a:gd name="T97" fmla="*/ 72 h 376"/>
                    <a:gd name="T98" fmla="*/ 173 w 230"/>
                    <a:gd name="T99" fmla="*/ 72 h 37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w 230"/>
                    <a:gd name="T151" fmla="*/ 0 h 376"/>
                    <a:gd name="T152" fmla="*/ 230 w 230"/>
                    <a:gd name="T153" fmla="*/ 376 h 376"/>
                  </a:gdLst>
                  <a:ahLst/>
                  <a:cxnLst>
                    <a:cxn ang="T100">
                      <a:pos x="T0" y="T1"/>
                    </a:cxn>
                    <a:cxn ang="T101">
                      <a:pos x="T2" y="T3"/>
                    </a:cxn>
                    <a:cxn ang="T102">
                      <a:pos x="T4" y="T5"/>
                    </a:cxn>
                    <a:cxn ang="T103">
                      <a:pos x="T6" y="T7"/>
                    </a:cxn>
                    <a:cxn ang="T104">
                      <a:pos x="T8" y="T9"/>
                    </a:cxn>
                    <a:cxn ang="T105">
                      <a:pos x="T10" y="T11"/>
                    </a:cxn>
                    <a:cxn ang="T106">
                      <a:pos x="T12" y="T13"/>
                    </a:cxn>
                    <a:cxn ang="T107">
                      <a:pos x="T14" y="T15"/>
                    </a:cxn>
                    <a:cxn ang="T108">
                      <a:pos x="T16" y="T17"/>
                    </a:cxn>
                    <a:cxn ang="T109">
                      <a:pos x="T18" y="T19"/>
                    </a:cxn>
                    <a:cxn ang="T110">
                      <a:pos x="T20" y="T21"/>
                    </a:cxn>
                    <a:cxn ang="T111">
                      <a:pos x="T22" y="T23"/>
                    </a:cxn>
                    <a:cxn ang="T112">
                      <a:pos x="T24" y="T25"/>
                    </a:cxn>
                    <a:cxn ang="T113">
                      <a:pos x="T26" y="T27"/>
                    </a:cxn>
                    <a:cxn ang="T114">
                      <a:pos x="T28" y="T29"/>
                    </a:cxn>
                    <a:cxn ang="T115">
                      <a:pos x="T30" y="T31"/>
                    </a:cxn>
                    <a:cxn ang="T116">
                      <a:pos x="T32" y="T33"/>
                    </a:cxn>
                    <a:cxn ang="T117">
                      <a:pos x="T34" y="T35"/>
                    </a:cxn>
                    <a:cxn ang="T118">
                      <a:pos x="T36" y="T37"/>
                    </a:cxn>
                    <a:cxn ang="T119">
                      <a:pos x="T38" y="T39"/>
                    </a:cxn>
                    <a:cxn ang="T120">
                      <a:pos x="T40" y="T41"/>
                    </a:cxn>
                    <a:cxn ang="T121">
                      <a:pos x="T42" y="T43"/>
                    </a:cxn>
                    <a:cxn ang="T122">
                      <a:pos x="T44" y="T45"/>
                    </a:cxn>
                    <a:cxn ang="T123">
                      <a:pos x="T46" y="T47"/>
                    </a:cxn>
                    <a:cxn ang="T124">
                      <a:pos x="T48" y="T49"/>
                    </a:cxn>
                    <a:cxn ang="T125">
                      <a:pos x="T50" y="T51"/>
                    </a:cxn>
                    <a:cxn ang="T126">
                      <a:pos x="T52" y="T53"/>
                    </a:cxn>
                    <a:cxn ang="T127">
                      <a:pos x="T54" y="T55"/>
                    </a:cxn>
                    <a:cxn ang="T128">
                      <a:pos x="T56" y="T57"/>
                    </a:cxn>
                    <a:cxn ang="T129">
                      <a:pos x="T58" y="T59"/>
                    </a:cxn>
                    <a:cxn ang="T130">
                      <a:pos x="T60" y="T61"/>
                    </a:cxn>
                    <a:cxn ang="T131">
                      <a:pos x="T62" y="T63"/>
                    </a:cxn>
                    <a:cxn ang="T132">
                      <a:pos x="T64" y="T65"/>
                    </a:cxn>
                    <a:cxn ang="T133">
                      <a:pos x="T66" y="T67"/>
                    </a:cxn>
                    <a:cxn ang="T134">
                      <a:pos x="T68" y="T69"/>
                    </a:cxn>
                    <a:cxn ang="T135">
                      <a:pos x="T70" y="T71"/>
                    </a:cxn>
                    <a:cxn ang="T136">
                      <a:pos x="T72" y="T73"/>
                    </a:cxn>
                    <a:cxn ang="T137">
                      <a:pos x="T74" y="T75"/>
                    </a:cxn>
                    <a:cxn ang="T138">
                      <a:pos x="T76" y="T77"/>
                    </a:cxn>
                    <a:cxn ang="T139">
                      <a:pos x="T78" y="T79"/>
                    </a:cxn>
                    <a:cxn ang="T140">
                      <a:pos x="T80" y="T81"/>
                    </a:cxn>
                    <a:cxn ang="T141">
                      <a:pos x="T82" y="T83"/>
                    </a:cxn>
                    <a:cxn ang="T142">
                      <a:pos x="T84" y="T85"/>
                    </a:cxn>
                    <a:cxn ang="T143">
                      <a:pos x="T86" y="T87"/>
                    </a:cxn>
                    <a:cxn ang="T144">
                      <a:pos x="T88" y="T89"/>
                    </a:cxn>
                    <a:cxn ang="T145">
                      <a:pos x="T90" y="T91"/>
                    </a:cxn>
                    <a:cxn ang="T146">
                      <a:pos x="T92" y="T93"/>
                    </a:cxn>
                    <a:cxn ang="T147">
                      <a:pos x="T94" y="T95"/>
                    </a:cxn>
                    <a:cxn ang="T148">
                      <a:pos x="T96" y="T97"/>
                    </a:cxn>
                    <a:cxn ang="T149">
                      <a:pos x="T98" y="T99"/>
                    </a:cxn>
                  </a:cxnLst>
                  <a:rect l="T150" t="T151" r="T152" b="T153"/>
                  <a:pathLst>
                    <a:path w="230" h="376">
                      <a:moveTo>
                        <a:pt x="173" y="72"/>
                      </a:moveTo>
                      <a:lnTo>
                        <a:pt x="156" y="45"/>
                      </a:lnTo>
                      <a:lnTo>
                        <a:pt x="139" y="30"/>
                      </a:lnTo>
                      <a:lnTo>
                        <a:pt x="111" y="19"/>
                      </a:lnTo>
                      <a:lnTo>
                        <a:pt x="84" y="32"/>
                      </a:lnTo>
                      <a:lnTo>
                        <a:pt x="71" y="72"/>
                      </a:lnTo>
                      <a:lnTo>
                        <a:pt x="78" y="108"/>
                      </a:lnTo>
                      <a:lnTo>
                        <a:pt x="86" y="49"/>
                      </a:lnTo>
                      <a:lnTo>
                        <a:pt x="101" y="40"/>
                      </a:lnTo>
                      <a:lnTo>
                        <a:pt x="126" y="40"/>
                      </a:lnTo>
                      <a:lnTo>
                        <a:pt x="151" y="66"/>
                      </a:lnTo>
                      <a:lnTo>
                        <a:pt x="151" y="87"/>
                      </a:lnTo>
                      <a:lnTo>
                        <a:pt x="158" y="95"/>
                      </a:lnTo>
                      <a:lnTo>
                        <a:pt x="171" y="118"/>
                      </a:lnTo>
                      <a:lnTo>
                        <a:pt x="168" y="167"/>
                      </a:lnTo>
                      <a:lnTo>
                        <a:pt x="143" y="167"/>
                      </a:lnTo>
                      <a:lnTo>
                        <a:pt x="137" y="139"/>
                      </a:lnTo>
                      <a:lnTo>
                        <a:pt x="126" y="139"/>
                      </a:lnTo>
                      <a:lnTo>
                        <a:pt x="120" y="169"/>
                      </a:lnTo>
                      <a:lnTo>
                        <a:pt x="107" y="148"/>
                      </a:lnTo>
                      <a:lnTo>
                        <a:pt x="103" y="118"/>
                      </a:lnTo>
                      <a:lnTo>
                        <a:pt x="124" y="101"/>
                      </a:lnTo>
                      <a:lnTo>
                        <a:pt x="124" y="83"/>
                      </a:lnTo>
                      <a:lnTo>
                        <a:pt x="111" y="72"/>
                      </a:lnTo>
                      <a:lnTo>
                        <a:pt x="80" y="118"/>
                      </a:lnTo>
                      <a:lnTo>
                        <a:pt x="78" y="150"/>
                      </a:lnTo>
                      <a:lnTo>
                        <a:pt x="111" y="201"/>
                      </a:lnTo>
                      <a:lnTo>
                        <a:pt x="122" y="232"/>
                      </a:lnTo>
                      <a:lnTo>
                        <a:pt x="147" y="247"/>
                      </a:lnTo>
                      <a:lnTo>
                        <a:pt x="154" y="237"/>
                      </a:lnTo>
                      <a:lnTo>
                        <a:pt x="166" y="213"/>
                      </a:lnTo>
                      <a:lnTo>
                        <a:pt x="164" y="258"/>
                      </a:lnTo>
                      <a:lnTo>
                        <a:pt x="147" y="258"/>
                      </a:lnTo>
                      <a:lnTo>
                        <a:pt x="111" y="245"/>
                      </a:lnTo>
                      <a:lnTo>
                        <a:pt x="36" y="376"/>
                      </a:lnTo>
                      <a:lnTo>
                        <a:pt x="46" y="304"/>
                      </a:lnTo>
                      <a:lnTo>
                        <a:pt x="0" y="361"/>
                      </a:lnTo>
                      <a:lnTo>
                        <a:pt x="38" y="253"/>
                      </a:lnTo>
                      <a:lnTo>
                        <a:pt x="76" y="213"/>
                      </a:lnTo>
                      <a:lnTo>
                        <a:pt x="61" y="118"/>
                      </a:lnTo>
                      <a:lnTo>
                        <a:pt x="59" y="40"/>
                      </a:lnTo>
                      <a:lnTo>
                        <a:pt x="93" y="6"/>
                      </a:lnTo>
                      <a:lnTo>
                        <a:pt x="124" y="0"/>
                      </a:lnTo>
                      <a:lnTo>
                        <a:pt x="179" y="40"/>
                      </a:lnTo>
                      <a:lnTo>
                        <a:pt x="204" y="82"/>
                      </a:lnTo>
                      <a:lnTo>
                        <a:pt x="230" y="106"/>
                      </a:lnTo>
                      <a:lnTo>
                        <a:pt x="202" y="97"/>
                      </a:lnTo>
                      <a:lnTo>
                        <a:pt x="187" y="102"/>
                      </a:lnTo>
                      <a:lnTo>
                        <a:pt x="173" y="72"/>
                      </a:lnTo>
                      <a:close/>
                    </a:path>
                  </a:pathLst>
                </a:custGeom>
                <a:solidFill>
                  <a:srgbClr val="E0847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1pPr>
                  <a:lvl2pPr marL="742950" indent="-28575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2pPr>
                  <a:lvl3pPr marL="11430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3pPr>
                  <a:lvl4pPr marL="16002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4pPr>
                  <a:lvl5pPr marL="20574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77872" name="Freeform 45"/>
                <p:cNvSpPr>
                  <a:spLocks/>
                </p:cNvSpPr>
                <p:nvPr/>
              </p:nvSpPr>
              <p:spPr bwMode="auto">
                <a:xfrm>
                  <a:off x="1381" y="1944"/>
                  <a:ext cx="176" cy="148"/>
                </a:xfrm>
                <a:custGeom>
                  <a:avLst/>
                  <a:gdLst>
                    <a:gd name="T0" fmla="*/ 0 w 351"/>
                    <a:gd name="T1" fmla="*/ 23 h 295"/>
                    <a:gd name="T2" fmla="*/ 21 w 351"/>
                    <a:gd name="T3" fmla="*/ 38 h 295"/>
                    <a:gd name="T4" fmla="*/ 34 w 351"/>
                    <a:gd name="T5" fmla="*/ 0 h 295"/>
                    <a:gd name="T6" fmla="*/ 74 w 351"/>
                    <a:gd name="T7" fmla="*/ 63 h 295"/>
                    <a:gd name="T8" fmla="*/ 144 w 351"/>
                    <a:gd name="T9" fmla="*/ 164 h 295"/>
                    <a:gd name="T10" fmla="*/ 169 w 351"/>
                    <a:gd name="T11" fmla="*/ 211 h 295"/>
                    <a:gd name="T12" fmla="*/ 201 w 351"/>
                    <a:gd name="T13" fmla="*/ 227 h 295"/>
                    <a:gd name="T14" fmla="*/ 234 w 351"/>
                    <a:gd name="T15" fmla="*/ 202 h 295"/>
                    <a:gd name="T16" fmla="*/ 304 w 351"/>
                    <a:gd name="T17" fmla="*/ 149 h 295"/>
                    <a:gd name="T18" fmla="*/ 304 w 351"/>
                    <a:gd name="T19" fmla="*/ 173 h 295"/>
                    <a:gd name="T20" fmla="*/ 351 w 351"/>
                    <a:gd name="T21" fmla="*/ 173 h 295"/>
                    <a:gd name="T22" fmla="*/ 291 w 351"/>
                    <a:gd name="T23" fmla="*/ 208 h 295"/>
                    <a:gd name="T24" fmla="*/ 327 w 351"/>
                    <a:gd name="T25" fmla="*/ 236 h 295"/>
                    <a:gd name="T26" fmla="*/ 245 w 351"/>
                    <a:gd name="T27" fmla="*/ 295 h 295"/>
                    <a:gd name="T28" fmla="*/ 150 w 351"/>
                    <a:gd name="T29" fmla="*/ 295 h 295"/>
                    <a:gd name="T30" fmla="*/ 51 w 351"/>
                    <a:gd name="T31" fmla="*/ 208 h 295"/>
                    <a:gd name="T32" fmla="*/ 5 w 351"/>
                    <a:gd name="T33" fmla="*/ 120 h 295"/>
                    <a:gd name="T34" fmla="*/ 0 w 351"/>
                    <a:gd name="T35" fmla="*/ 23 h 295"/>
                    <a:gd name="T36" fmla="*/ 0 w 351"/>
                    <a:gd name="T37" fmla="*/ 23 h 295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351"/>
                    <a:gd name="T58" fmla="*/ 0 h 295"/>
                    <a:gd name="T59" fmla="*/ 351 w 351"/>
                    <a:gd name="T60" fmla="*/ 295 h 295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351" h="295">
                      <a:moveTo>
                        <a:pt x="0" y="23"/>
                      </a:moveTo>
                      <a:lnTo>
                        <a:pt x="21" y="38"/>
                      </a:lnTo>
                      <a:lnTo>
                        <a:pt x="34" y="0"/>
                      </a:lnTo>
                      <a:lnTo>
                        <a:pt x="74" y="63"/>
                      </a:lnTo>
                      <a:lnTo>
                        <a:pt x="144" y="164"/>
                      </a:lnTo>
                      <a:lnTo>
                        <a:pt x="169" y="211"/>
                      </a:lnTo>
                      <a:lnTo>
                        <a:pt x="201" y="227"/>
                      </a:lnTo>
                      <a:lnTo>
                        <a:pt x="234" y="202"/>
                      </a:lnTo>
                      <a:lnTo>
                        <a:pt x="304" y="149"/>
                      </a:lnTo>
                      <a:lnTo>
                        <a:pt x="304" y="173"/>
                      </a:lnTo>
                      <a:lnTo>
                        <a:pt x="351" y="173"/>
                      </a:lnTo>
                      <a:lnTo>
                        <a:pt x="291" y="208"/>
                      </a:lnTo>
                      <a:lnTo>
                        <a:pt x="327" y="236"/>
                      </a:lnTo>
                      <a:lnTo>
                        <a:pt x="245" y="295"/>
                      </a:lnTo>
                      <a:lnTo>
                        <a:pt x="150" y="295"/>
                      </a:lnTo>
                      <a:lnTo>
                        <a:pt x="51" y="208"/>
                      </a:lnTo>
                      <a:lnTo>
                        <a:pt x="5" y="120"/>
                      </a:lnTo>
                      <a:lnTo>
                        <a:pt x="0" y="23"/>
                      </a:lnTo>
                      <a:close/>
                    </a:path>
                  </a:pathLst>
                </a:custGeom>
                <a:solidFill>
                  <a:srgbClr val="F59E9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1pPr>
                  <a:lvl2pPr marL="742950" indent="-28575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2pPr>
                  <a:lvl3pPr marL="11430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3pPr>
                  <a:lvl4pPr marL="16002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4pPr>
                  <a:lvl5pPr marL="20574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77873" name="Freeform 46"/>
                <p:cNvSpPr>
                  <a:spLocks/>
                </p:cNvSpPr>
                <p:nvPr/>
              </p:nvSpPr>
              <p:spPr bwMode="auto">
                <a:xfrm>
                  <a:off x="1597" y="1944"/>
                  <a:ext cx="21" cy="31"/>
                </a:xfrm>
                <a:custGeom>
                  <a:avLst/>
                  <a:gdLst>
                    <a:gd name="T0" fmla="*/ 2 w 42"/>
                    <a:gd name="T1" fmla="*/ 21 h 61"/>
                    <a:gd name="T2" fmla="*/ 0 w 42"/>
                    <a:gd name="T3" fmla="*/ 35 h 61"/>
                    <a:gd name="T4" fmla="*/ 6 w 42"/>
                    <a:gd name="T5" fmla="*/ 50 h 61"/>
                    <a:gd name="T6" fmla="*/ 19 w 42"/>
                    <a:gd name="T7" fmla="*/ 61 h 61"/>
                    <a:gd name="T8" fmla="*/ 36 w 42"/>
                    <a:gd name="T9" fmla="*/ 56 h 61"/>
                    <a:gd name="T10" fmla="*/ 42 w 42"/>
                    <a:gd name="T11" fmla="*/ 35 h 61"/>
                    <a:gd name="T12" fmla="*/ 29 w 42"/>
                    <a:gd name="T13" fmla="*/ 0 h 61"/>
                    <a:gd name="T14" fmla="*/ 17 w 42"/>
                    <a:gd name="T15" fmla="*/ 0 h 61"/>
                    <a:gd name="T16" fmla="*/ 2 w 42"/>
                    <a:gd name="T17" fmla="*/ 21 h 61"/>
                    <a:gd name="T18" fmla="*/ 2 w 42"/>
                    <a:gd name="T19" fmla="*/ 21 h 61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42"/>
                    <a:gd name="T31" fmla="*/ 0 h 61"/>
                    <a:gd name="T32" fmla="*/ 42 w 42"/>
                    <a:gd name="T33" fmla="*/ 61 h 61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42" h="61">
                      <a:moveTo>
                        <a:pt x="2" y="21"/>
                      </a:moveTo>
                      <a:lnTo>
                        <a:pt x="0" y="35"/>
                      </a:lnTo>
                      <a:lnTo>
                        <a:pt x="6" y="50"/>
                      </a:lnTo>
                      <a:lnTo>
                        <a:pt x="19" y="61"/>
                      </a:lnTo>
                      <a:lnTo>
                        <a:pt x="36" y="56"/>
                      </a:lnTo>
                      <a:lnTo>
                        <a:pt x="42" y="35"/>
                      </a:lnTo>
                      <a:lnTo>
                        <a:pt x="29" y="0"/>
                      </a:lnTo>
                      <a:lnTo>
                        <a:pt x="17" y="0"/>
                      </a:lnTo>
                      <a:lnTo>
                        <a:pt x="2" y="21"/>
                      </a:lnTo>
                      <a:close/>
                    </a:path>
                  </a:pathLst>
                </a:custGeom>
                <a:solidFill>
                  <a:srgbClr val="FFC4B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1pPr>
                  <a:lvl2pPr marL="742950" indent="-28575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2pPr>
                  <a:lvl3pPr marL="11430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3pPr>
                  <a:lvl4pPr marL="16002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4pPr>
                  <a:lvl5pPr marL="20574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77874" name="Freeform 47"/>
                <p:cNvSpPr>
                  <a:spLocks/>
                </p:cNvSpPr>
                <p:nvPr/>
              </p:nvSpPr>
              <p:spPr bwMode="auto">
                <a:xfrm>
                  <a:off x="1534" y="1994"/>
                  <a:ext cx="74" cy="32"/>
                </a:xfrm>
                <a:custGeom>
                  <a:avLst/>
                  <a:gdLst>
                    <a:gd name="T0" fmla="*/ 0 w 146"/>
                    <a:gd name="T1" fmla="*/ 65 h 65"/>
                    <a:gd name="T2" fmla="*/ 11 w 146"/>
                    <a:gd name="T3" fmla="*/ 36 h 65"/>
                    <a:gd name="T4" fmla="*/ 68 w 146"/>
                    <a:gd name="T5" fmla="*/ 0 h 65"/>
                    <a:gd name="T6" fmla="*/ 91 w 146"/>
                    <a:gd name="T7" fmla="*/ 8 h 65"/>
                    <a:gd name="T8" fmla="*/ 112 w 146"/>
                    <a:gd name="T9" fmla="*/ 2 h 65"/>
                    <a:gd name="T10" fmla="*/ 139 w 146"/>
                    <a:gd name="T11" fmla="*/ 14 h 65"/>
                    <a:gd name="T12" fmla="*/ 146 w 146"/>
                    <a:gd name="T13" fmla="*/ 23 h 65"/>
                    <a:gd name="T14" fmla="*/ 142 w 146"/>
                    <a:gd name="T15" fmla="*/ 44 h 65"/>
                    <a:gd name="T16" fmla="*/ 118 w 146"/>
                    <a:gd name="T17" fmla="*/ 53 h 65"/>
                    <a:gd name="T18" fmla="*/ 93 w 146"/>
                    <a:gd name="T19" fmla="*/ 46 h 65"/>
                    <a:gd name="T20" fmla="*/ 55 w 146"/>
                    <a:gd name="T21" fmla="*/ 63 h 65"/>
                    <a:gd name="T22" fmla="*/ 0 w 146"/>
                    <a:gd name="T23" fmla="*/ 65 h 65"/>
                    <a:gd name="T24" fmla="*/ 0 w 146"/>
                    <a:gd name="T25" fmla="*/ 65 h 65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w 146"/>
                    <a:gd name="T40" fmla="*/ 0 h 65"/>
                    <a:gd name="T41" fmla="*/ 146 w 146"/>
                    <a:gd name="T42" fmla="*/ 65 h 65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T39" t="T40" r="T41" b="T42"/>
                  <a:pathLst>
                    <a:path w="146" h="65">
                      <a:moveTo>
                        <a:pt x="0" y="65"/>
                      </a:moveTo>
                      <a:lnTo>
                        <a:pt x="11" y="36"/>
                      </a:lnTo>
                      <a:lnTo>
                        <a:pt x="68" y="0"/>
                      </a:lnTo>
                      <a:lnTo>
                        <a:pt x="91" y="8"/>
                      </a:lnTo>
                      <a:lnTo>
                        <a:pt x="112" y="2"/>
                      </a:lnTo>
                      <a:lnTo>
                        <a:pt x="139" y="14"/>
                      </a:lnTo>
                      <a:lnTo>
                        <a:pt x="146" y="23"/>
                      </a:lnTo>
                      <a:lnTo>
                        <a:pt x="142" y="44"/>
                      </a:lnTo>
                      <a:lnTo>
                        <a:pt x="118" y="53"/>
                      </a:lnTo>
                      <a:lnTo>
                        <a:pt x="93" y="46"/>
                      </a:lnTo>
                      <a:lnTo>
                        <a:pt x="55" y="63"/>
                      </a:lnTo>
                      <a:lnTo>
                        <a:pt x="0" y="65"/>
                      </a:lnTo>
                      <a:close/>
                    </a:path>
                  </a:pathLst>
                </a:custGeom>
                <a:solidFill>
                  <a:srgbClr val="FFC4B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1pPr>
                  <a:lvl2pPr marL="742950" indent="-28575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2pPr>
                  <a:lvl3pPr marL="11430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3pPr>
                  <a:lvl4pPr marL="16002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4pPr>
                  <a:lvl5pPr marL="20574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77875" name="Freeform 48"/>
                <p:cNvSpPr>
                  <a:spLocks/>
                </p:cNvSpPr>
                <p:nvPr/>
              </p:nvSpPr>
              <p:spPr bwMode="auto">
                <a:xfrm>
                  <a:off x="1283" y="1954"/>
                  <a:ext cx="330" cy="251"/>
                </a:xfrm>
                <a:custGeom>
                  <a:avLst/>
                  <a:gdLst>
                    <a:gd name="T0" fmla="*/ 494 w 660"/>
                    <a:gd name="T1" fmla="*/ 194 h 502"/>
                    <a:gd name="T2" fmla="*/ 515 w 660"/>
                    <a:gd name="T3" fmla="*/ 217 h 502"/>
                    <a:gd name="T4" fmla="*/ 460 w 660"/>
                    <a:gd name="T5" fmla="*/ 253 h 502"/>
                    <a:gd name="T6" fmla="*/ 361 w 660"/>
                    <a:gd name="T7" fmla="*/ 225 h 502"/>
                    <a:gd name="T8" fmla="*/ 323 w 660"/>
                    <a:gd name="T9" fmla="*/ 166 h 502"/>
                    <a:gd name="T10" fmla="*/ 274 w 660"/>
                    <a:gd name="T11" fmla="*/ 120 h 502"/>
                    <a:gd name="T12" fmla="*/ 239 w 660"/>
                    <a:gd name="T13" fmla="*/ 69 h 502"/>
                    <a:gd name="T14" fmla="*/ 218 w 660"/>
                    <a:gd name="T15" fmla="*/ 42 h 502"/>
                    <a:gd name="T16" fmla="*/ 194 w 660"/>
                    <a:gd name="T17" fmla="*/ 0 h 502"/>
                    <a:gd name="T18" fmla="*/ 182 w 660"/>
                    <a:gd name="T19" fmla="*/ 95 h 502"/>
                    <a:gd name="T20" fmla="*/ 213 w 660"/>
                    <a:gd name="T21" fmla="*/ 194 h 502"/>
                    <a:gd name="T22" fmla="*/ 209 w 660"/>
                    <a:gd name="T23" fmla="*/ 248 h 502"/>
                    <a:gd name="T24" fmla="*/ 177 w 660"/>
                    <a:gd name="T25" fmla="*/ 286 h 502"/>
                    <a:gd name="T26" fmla="*/ 186 w 660"/>
                    <a:gd name="T27" fmla="*/ 240 h 502"/>
                    <a:gd name="T28" fmla="*/ 167 w 660"/>
                    <a:gd name="T29" fmla="*/ 118 h 502"/>
                    <a:gd name="T30" fmla="*/ 152 w 660"/>
                    <a:gd name="T31" fmla="*/ 158 h 502"/>
                    <a:gd name="T32" fmla="*/ 133 w 660"/>
                    <a:gd name="T33" fmla="*/ 244 h 502"/>
                    <a:gd name="T34" fmla="*/ 114 w 660"/>
                    <a:gd name="T35" fmla="*/ 280 h 502"/>
                    <a:gd name="T36" fmla="*/ 87 w 660"/>
                    <a:gd name="T37" fmla="*/ 308 h 502"/>
                    <a:gd name="T38" fmla="*/ 49 w 660"/>
                    <a:gd name="T39" fmla="*/ 335 h 502"/>
                    <a:gd name="T40" fmla="*/ 0 w 660"/>
                    <a:gd name="T41" fmla="*/ 362 h 502"/>
                    <a:gd name="T42" fmla="*/ 19 w 660"/>
                    <a:gd name="T43" fmla="*/ 396 h 502"/>
                    <a:gd name="T44" fmla="*/ 102 w 660"/>
                    <a:gd name="T45" fmla="*/ 460 h 502"/>
                    <a:gd name="T46" fmla="*/ 234 w 660"/>
                    <a:gd name="T47" fmla="*/ 502 h 502"/>
                    <a:gd name="T48" fmla="*/ 352 w 660"/>
                    <a:gd name="T49" fmla="*/ 478 h 502"/>
                    <a:gd name="T50" fmla="*/ 456 w 660"/>
                    <a:gd name="T51" fmla="*/ 413 h 502"/>
                    <a:gd name="T52" fmla="*/ 492 w 660"/>
                    <a:gd name="T53" fmla="*/ 369 h 502"/>
                    <a:gd name="T54" fmla="*/ 500 w 660"/>
                    <a:gd name="T55" fmla="*/ 337 h 502"/>
                    <a:gd name="T56" fmla="*/ 574 w 660"/>
                    <a:gd name="T57" fmla="*/ 325 h 502"/>
                    <a:gd name="T58" fmla="*/ 608 w 660"/>
                    <a:gd name="T59" fmla="*/ 284 h 502"/>
                    <a:gd name="T60" fmla="*/ 622 w 660"/>
                    <a:gd name="T61" fmla="*/ 255 h 502"/>
                    <a:gd name="T62" fmla="*/ 656 w 660"/>
                    <a:gd name="T63" fmla="*/ 206 h 502"/>
                    <a:gd name="T64" fmla="*/ 660 w 660"/>
                    <a:gd name="T65" fmla="*/ 160 h 502"/>
                    <a:gd name="T66" fmla="*/ 629 w 660"/>
                    <a:gd name="T67" fmla="*/ 158 h 502"/>
                    <a:gd name="T68" fmla="*/ 542 w 660"/>
                    <a:gd name="T69" fmla="*/ 162 h 502"/>
                    <a:gd name="T70" fmla="*/ 494 w 660"/>
                    <a:gd name="T71" fmla="*/ 194 h 502"/>
                    <a:gd name="T72" fmla="*/ 494 w 660"/>
                    <a:gd name="T73" fmla="*/ 194 h 502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w 660"/>
                    <a:gd name="T112" fmla="*/ 0 h 502"/>
                    <a:gd name="T113" fmla="*/ 660 w 660"/>
                    <a:gd name="T114" fmla="*/ 502 h 502"/>
                  </a:gdLst>
                  <a:ahLst/>
                  <a:cxnLst>
                    <a:cxn ang="T74">
                      <a:pos x="T0" y="T1"/>
                    </a:cxn>
                    <a:cxn ang="T75">
                      <a:pos x="T2" y="T3"/>
                    </a:cxn>
                    <a:cxn ang="T76">
                      <a:pos x="T4" y="T5"/>
                    </a:cxn>
                    <a:cxn ang="T77">
                      <a:pos x="T6" y="T7"/>
                    </a:cxn>
                    <a:cxn ang="T78">
                      <a:pos x="T8" y="T9"/>
                    </a:cxn>
                    <a:cxn ang="T79">
                      <a:pos x="T10" y="T11"/>
                    </a:cxn>
                    <a:cxn ang="T80">
                      <a:pos x="T12" y="T13"/>
                    </a:cxn>
                    <a:cxn ang="T81">
                      <a:pos x="T14" y="T15"/>
                    </a:cxn>
                    <a:cxn ang="T82">
                      <a:pos x="T16" y="T17"/>
                    </a:cxn>
                    <a:cxn ang="T83">
                      <a:pos x="T18" y="T19"/>
                    </a:cxn>
                    <a:cxn ang="T84">
                      <a:pos x="T20" y="T21"/>
                    </a:cxn>
                    <a:cxn ang="T85">
                      <a:pos x="T22" y="T23"/>
                    </a:cxn>
                    <a:cxn ang="T86">
                      <a:pos x="T24" y="T25"/>
                    </a:cxn>
                    <a:cxn ang="T87">
                      <a:pos x="T26" y="T27"/>
                    </a:cxn>
                    <a:cxn ang="T88">
                      <a:pos x="T28" y="T29"/>
                    </a:cxn>
                    <a:cxn ang="T89">
                      <a:pos x="T30" y="T31"/>
                    </a:cxn>
                    <a:cxn ang="T90">
                      <a:pos x="T32" y="T33"/>
                    </a:cxn>
                    <a:cxn ang="T91">
                      <a:pos x="T34" y="T35"/>
                    </a:cxn>
                    <a:cxn ang="T92">
                      <a:pos x="T36" y="T37"/>
                    </a:cxn>
                    <a:cxn ang="T93">
                      <a:pos x="T38" y="T39"/>
                    </a:cxn>
                    <a:cxn ang="T94">
                      <a:pos x="T40" y="T41"/>
                    </a:cxn>
                    <a:cxn ang="T95">
                      <a:pos x="T42" y="T43"/>
                    </a:cxn>
                    <a:cxn ang="T96">
                      <a:pos x="T44" y="T45"/>
                    </a:cxn>
                    <a:cxn ang="T97">
                      <a:pos x="T46" y="T47"/>
                    </a:cxn>
                    <a:cxn ang="T98">
                      <a:pos x="T48" y="T49"/>
                    </a:cxn>
                    <a:cxn ang="T99">
                      <a:pos x="T50" y="T51"/>
                    </a:cxn>
                    <a:cxn ang="T100">
                      <a:pos x="T52" y="T53"/>
                    </a:cxn>
                    <a:cxn ang="T101">
                      <a:pos x="T54" y="T55"/>
                    </a:cxn>
                    <a:cxn ang="T102">
                      <a:pos x="T56" y="T57"/>
                    </a:cxn>
                    <a:cxn ang="T103">
                      <a:pos x="T58" y="T59"/>
                    </a:cxn>
                    <a:cxn ang="T104">
                      <a:pos x="T60" y="T61"/>
                    </a:cxn>
                    <a:cxn ang="T105">
                      <a:pos x="T62" y="T63"/>
                    </a:cxn>
                    <a:cxn ang="T106">
                      <a:pos x="T64" y="T65"/>
                    </a:cxn>
                    <a:cxn ang="T107">
                      <a:pos x="T66" y="T67"/>
                    </a:cxn>
                    <a:cxn ang="T108">
                      <a:pos x="T68" y="T69"/>
                    </a:cxn>
                    <a:cxn ang="T109">
                      <a:pos x="T70" y="T71"/>
                    </a:cxn>
                    <a:cxn ang="T110">
                      <a:pos x="T72" y="T73"/>
                    </a:cxn>
                  </a:cxnLst>
                  <a:rect l="T111" t="T112" r="T113" b="T114"/>
                  <a:pathLst>
                    <a:path w="660" h="502">
                      <a:moveTo>
                        <a:pt x="494" y="194"/>
                      </a:moveTo>
                      <a:lnTo>
                        <a:pt x="515" y="217"/>
                      </a:lnTo>
                      <a:lnTo>
                        <a:pt x="460" y="253"/>
                      </a:lnTo>
                      <a:lnTo>
                        <a:pt x="361" y="225"/>
                      </a:lnTo>
                      <a:lnTo>
                        <a:pt x="323" y="166"/>
                      </a:lnTo>
                      <a:lnTo>
                        <a:pt x="274" y="120"/>
                      </a:lnTo>
                      <a:lnTo>
                        <a:pt x="239" y="69"/>
                      </a:lnTo>
                      <a:lnTo>
                        <a:pt x="218" y="42"/>
                      </a:lnTo>
                      <a:lnTo>
                        <a:pt x="194" y="0"/>
                      </a:lnTo>
                      <a:lnTo>
                        <a:pt x="182" y="95"/>
                      </a:lnTo>
                      <a:lnTo>
                        <a:pt x="213" y="194"/>
                      </a:lnTo>
                      <a:lnTo>
                        <a:pt x="209" y="248"/>
                      </a:lnTo>
                      <a:lnTo>
                        <a:pt x="177" y="286"/>
                      </a:lnTo>
                      <a:lnTo>
                        <a:pt x="186" y="240"/>
                      </a:lnTo>
                      <a:lnTo>
                        <a:pt x="167" y="118"/>
                      </a:lnTo>
                      <a:lnTo>
                        <a:pt x="152" y="158"/>
                      </a:lnTo>
                      <a:lnTo>
                        <a:pt x="133" y="244"/>
                      </a:lnTo>
                      <a:lnTo>
                        <a:pt x="114" y="280"/>
                      </a:lnTo>
                      <a:lnTo>
                        <a:pt x="87" y="308"/>
                      </a:lnTo>
                      <a:lnTo>
                        <a:pt x="49" y="335"/>
                      </a:lnTo>
                      <a:lnTo>
                        <a:pt x="0" y="362"/>
                      </a:lnTo>
                      <a:lnTo>
                        <a:pt x="19" y="396"/>
                      </a:lnTo>
                      <a:lnTo>
                        <a:pt x="102" y="460"/>
                      </a:lnTo>
                      <a:lnTo>
                        <a:pt x="234" y="502"/>
                      </a:lnTo>
                      <a:lnTo>
                        <a:pt x="352" y="478"/>
                      </a:lnTo>
                      <a:lnTo>
                        <a:pt x="456" y="413"/>
                      </a:lnTo>
                      <a:lnTo>
                        <a:pt x="492" y="369"/>
                      </a:lnTo>
                      <a:lnTo>
                        <a:pt x="500" y="337"/>
                      </a:lnTo>
                      <a:lnTo>
                        <a:pt x="574" y="325"/>
                      </a:lnTo>
                      <a:lnTo>
                        <a:pt x="608" y="284"/>
                      </a:lnTo>
                      <a:lnTo>
                        <a:pt x="622" y="255"/>
                      </a:lnTo>
                      <a:lnTo>
                        <a:pt x="656" y="206"/>
                      </a:lnTo>
                      <a:lnTo>
                        <a:pt x="660" y="160"/>
                      </a:lnTo>
                      <a:lnTo>
                        <a:pt x="629" y="158"/>
                      </a:lnTo>
                      <a:lnTo>
                        <a:pt x="542" y="162"/>
                      </a:lnTo>
                      <a:lnTo>
                        <a:pt x="494" y="194"/>
                      </a:lnTo>
                      <a:close/>
                    </a:path>
                  </a:pathLst>
                </a:custGeom>
                <a:solidFill>
                  <a:srgbClr val="E0847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1pPr>
                  <a:lvl2pPr marL="742950" indent="-28575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2pPr>
                  <a:lvl3pPr marL="11430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3pPr>
                  <a:lvl4pPr marL="16002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4pPr>
                  <a:lvl5pPr marL="20574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77876" name="Freeform 49"/>
                <p:cNvSpPr>
                  <a:spLocks/>
                </p:cNvSpPr>
                <p:nvPr/>
              </p:nvSpPr>
              <p:spPr bwMode="auto">
                <a:xfrm>
                  <a:off x="1595" y="1941"/>
                  <a:ext cx="52" cy="98"/>
                </a:xfrm>
                <a:custGeom>
                  <a:avLst/>
                  <a:gdLst>
                    <a:gd name="T0" fmla="*/ 0 w 103"/>
                    <a:gd name="T1" fmla="*/ 97 h 195"/>
                    <a:gd name="T2" fmla="*/ 16 w 103"/>
                    <a:gd name="T3" fmla="*/ 102 h 195"/>
                    <a:gd name="T4" fmla="*/ 27 w 103"/>
                    <a:gd name="T5" fmla="*/ 119 h 195"/>
                    <a:gd name="T6" fmla="*/ 29 w 103"/>
                    <a:gd name="T7" fmla="*/ 152 h 195"/>
                    <a:gd name="T8" fmla="*/ 21 w 103"/>
                    <a:gd name="T9" fmla="*/ 171 h 195"/>
                    <a:gd name="T10" fmla="*/ 21 w 103"/>
                    <a:gd name="T11" fmla="*/ 195 h 195"/>
                    <a:gd name="T12" fmla="*/ 37 w 103"/>
                    <a:gd name="T13" fmla="*/ 180 h 195"/>
                    <a:gd name="T14" fmla="*/ 61 w 103"/>
                    <a:gd name="T15" fmla="*/ 121 h 195"/>
                    <a:gd name="T16" fmla="*/ 103 w 103"/>
                    <a:gd name="T17" fmla="*/ 28 h 195"/>
                    <a:gd name="T18" fmla="*/ 69 w 103"/>
                    <a:gd name="T19" fmla="*/ 53 h 195"/>
                    <a:gd name="T20" fmla="*/ 63 w 103"/>
                    <a:gd name="T21" fmla="*/ 36 h 195"/>
                    <a:gd name="T22" fmla="*/ 35 w 103"/>
                    <a:gd name="T23" fmla="*/ 0 h 195"/>
                    <a:gd name="T24" fmla="*/ 44 w 103"/>
                    <a:gd name="T25" fmla="*/ 36 h 195"/>
                    <a:gd name="T26" fmla="*/ 44 w 103"/>
                    <a:gd name="T27" fmla="*/ 62 h 195"/>
                    <a:gd name="T28" fmla="*/ 27 w 103"/>
                    <a:gd name="T29" fmla="*/ 72 h 195"/>
                    <a:gd name="T30" fmla="*/ 0 w 103"/>
                    <a:gd name="T31" fmla="*/ 97 h 195"/>
                    <a:gd name="T32" fmla="*/ 0 w 103"/>
                    <a:gd name="T33" fmla="*/ 97 h 195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103"/>
                    <a:gd name="T52" fmla="*/ 0 h 195"/>
                    <a:gd name="T53" fmla="*/ 103 w 103"/>
                    <a:gd name="T54" fmla="*/ 195 h 195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103" h="195">
                      <a:moveTo>
                        <a:pt x="0" y="97"/>
                      </a:moveTo>
                      <a:lnTo>
                        <a:pt x="16" y="102"/>
                      </a:lnTo>
                      <a:lnTo>
                        <a:pt x="27" y="119"/>
                      </a:lnTo>
                      <a:lnTo>
                        <a:pt x="29" y="152"/>
                      </a:lnTo>
                      <a:lnTo>
                        <a:pt x="21" y="171"/>
                      </a:lnTo>
                      <a:lnTo>
                        <a:pt x="21" y="195"/>
                      </a:lnTo>
                      <a:lnTo>
                        <a:pt x="37" y="180"/>
                      </a:lnTo>
                      <a:lnTo>
                        <a:pt x="61" y="121"/>
                      </a:lnTo>
                      <a:lnTo>
                        <a:pt x="103" y="28"/>
                      </a:lnTo>
                      <a:lnTo>
                        <a:pt x="69" y="53"/>
                      </a:lnTo>
                      <a:lnTo>
                        <a:pt x="63" y="36"/>
                      </a:lnTo>
                      <a:lnTo>
                        <a:pt x="35" y="0"/>
                      </a:lnTo>
                      <a:lnTo>
                        <a:pt x="44" y="36"/>
                      </a:lnTo>
                      <a:lnTo>
                        <a:pt x="44" y="62"/>
                      </a:lnTo>
                      <a:lnTo>
                        <a:pt x="27" y="72"/>
                      </a:lnTo>
                      <a:lnTo>
                        <a:pt x="0" y="97"/>
                      </a:lnTo>
                      <a:close/>
                    </a:path>
                  </a:pathLst>
                </a:custGeom>
                <a:solidFill>
                  <a:srgbClr val="E0847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1pPr>
                  <a:lvl2pPr marL="742950" indent="-28575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2pPr>
                  <a:lvl3pPr marL="11430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3pPr>
                  <a:lvl4pPr marL="16002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4pPr>
                  <a:lvl5pPr marL="20574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77877" name="Freeform 50"/>
                <p:cNvSpPr>
                  <a:spLocks/>
                </p:cNvSpPr>
                <p:nvPr/>
              </p:nvSpPr>
              <p:spPr bwMode="auto">
                <a:xfrm>
                  <a:off x="1510" y="2022"/>
                  <a:ext cx="42" cy="32"/>
                </a:xfrm>
                <a:custGeom>
                  <a:avLst/>
                  <a:gdLst>
                    <a:gd name="T0" fmla="*/ 86 w 86"/>
                    <a:gd name="T1" fmla="*/ 17 h 65"/>
                    <a:gd name="T2" fmla="*/ 31 w 86"/>
                    <a:gd name="T3" fmla="*/ 27 h 65"/>
                    <a:gd name="T4" fmla="*/ 42 w 86"/>
                    <a:gd name="T5" fmla="*/ 0 h 65"/>
                    <a:gd name="T6" fmla="*/ 14 w 86"/>
                    <a:gd name="T7" fmla="*/ 29 h 65"/>
                    <a:gd name="T8" fmla="*/ 0 w 86"/>
                    <a:gd name="T9" fmla="*/ 65 h 65"/>
                    <a:gd name="T10" fmla="*/ 52 w 86"/>
                    <a:gd name="T11" fmla="*/ 65 h 65"/>
                    <a:gd name="T12" fmla="*/ 86 w 86"/>
                    <a:gd name="T13" fmla="*/ 17 h 65"/>
                    <a:gd name="T14" fmla="*/ 86 w 86"/>
                    <a:gd name="T15" fmla="*/ 17 h 65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86"/>
                    <a:gd name="T25" fmla="*/ 0 h 65"/>
                    <a:gd name="T26" fmla="*/ 86 w 86"/>
                    <a:gd name="T27" fmla="*/ 65 h 65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86" h="65">
                      <a:moveTo>
                        <a:pt x="86" y="17"/>
                      </a:moveTo>
                      <a:lnTo>
                        <a:pt x="31" y="27"/>
                      </a:lnTo>
                      <a:lnTo>
                        <a:pt x="42" y="0"/>
                      </a:lnTo>
                      <a:lnTo>
                        <a:pt x="14" y="29"/>
                      </a:lnTo>
                      <a:lnTo>
                        <a:pt x="0" y="65"/>
                      </a:lnTo>
                      <a:lnTo>
                        <a:pt x="52" y="65"/>
                      </a:lnTo>
                      <a:lnTo>
                        <a:pt x="86" y="17"/>
                      </a:lnTo>
                      <a:close/>
                    </a:path>
                  </a:pathLst>
                </a:custGeom>
                <a:solidFill>
                  <a:srgbClr val="E0847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1pPr>
                  <a:lvl2pPr marL="742950" indent="-28575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2pPr>
                  <a:lvl3pPr marL="11430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3pPr>
                  <a:lvl4pPr marL="16002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4pPr>
                  <a:lvl5pPr marL="20574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77878" name="Freeform 51"/>
                <p:cNvSpPr>
                  <a:spLocks/>
                </p:cNvSpPr>
                <p:nvPr/>
              </p:nvSpPr>
              <p:spPr bwMode="auto">
                <a:xfrm>
                  <a:off x="1551" y="2034"/>
                  <a:ext cx="52" cy="16"/>
                </a:xfrm>
                <a:custGeom>
                  <a:avLst/>
                  <a:gdLst>
                    <a:gd name="T0" fmla="*/ 0 w 103"/>
                    <a:gd name="T1" fmla="*/ 17 h 32"/>
                    <a:gd name="T2" fmla="*/ 63 w 103"/>
                    <a:gd name="T3" fmla="*/ 32 h 32"/>
                    <a:gd name="T4" fmla="*/ 86 w 103"/>
                    <a:gd name="T5" fmla="*/ 29 h 32"/>
                    <a:gd name="T6" fmla="*/ 103 w 103"/>
                    <a:gd name="T7" fmla="*/ 15 h 32"/>
                    <a:gd name="T8" fmla="*/ 97 w 103"/>
                    <a:gd name="T9" fmla="*/ 0 h 32"/>
                    <a:gd name="T10" fmla="*/ 15 w 103"/>
                    <a:gd name="T11" fmla="*/ 0 h 32"/>
                    <a:gd name="T12" fmla="*/ 0 w 103"/>
                    <a:gd name="T13" fmla="*/ 17 h 32"/>
                    <a:gd name="T14" fmla="*/ 0 w 103"/>
                    <a:gd name="T15" fmla="*/ 17 h 32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03"/>
                    <a:gd name="T25" fmla="*/ 0 h 32"/>
                    <a:gd name="T26" fmla="*/ 103 w 103"/>
                    <a:gd name="T27" fmla="*/ 32 h 32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03" h="32">
                      <a:moveTo>
                        <a:pt x="0" y="17"/>
                      </a:moveTo>
                      <a:lnTo>
                        <a:pt x="63" y="32"/>
                      </a:lnTo>
                      <a:lnTo>
                        <a:pt x="86" y="29"/>
                      </a:lnTo>
                      <a:lnTo>
                        <a:pt x="103" y="15"/>
                      </a:lnTo>
                      <a:lnTo>
                        <a:pt x="97" y="0"/>
                      </a:lnTo>
                      <a:lnTo>
                        <a:pt x="15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solidFill>
                  <a:srgbClr val="7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1pPr>
                  <a:lvl2pPr marL="742950" indent="-28575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2pPr>
                  <a:lvl3pPr marL="11430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3pPr>
                  <a:lvl4pPr marL="16002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4pPr>
                  <a:lvl5pPr marL="20574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77879" name="Freeform 52"/>
                <p:cNvSpPr>
                  <a:spLocks/>
                </p:cNvSpPr>
                <p:nvPr/>
              </p:nvSpPr>
              <p:spPr bwMode="auto">
                <a:xfrm>
                  <a:off x="1299" y="1964"/>
                  <a:ext cx="62" cy="155"/>
                </a:xfrm>
                <a:custGeom>
                  <a:avLst/>
                  <a:gdLst>
                    <a:gd name="T0" fmla="*/ 126 w 126"/>
                    <a:gd name="T1" fmla="*/ 27 h 310"/>
                    <a:gd name="T2" fmla="*/ 124 w 126"/>
                    <a:gd name="T3" fmla="*/ 111 h 310"/>
                    <a:gd name="T4" fmla="*/ 101 w 126"/>
                    <a:gd name="T5" fmla="*/ 156 h 310"/>
                    <a:gd name="T6" fmla="*/ 74 w 126"/>
                    <a:gd name="T7" fmla="*/ 183 h 310"/>
                    <a:gd name="T8" fmla="*/ 53 w 126"/>
                    <a:gd name="T9" fmla="*/ 221 h 310"/>
                    <a:gd name="T10" fmla="*/ 38 w 126"/>
                    <a:gd name="T11" fmla="*/ 242 h 310"/>
                    <a:gd name="T12" fmla="*/ 19 w 126"/>
                    <a:gd name="T13" fmla="*/ 301 h 310"/>
                    <a:gd name="T14" fmla="*/ 0 w 126"/>
                    <a:gd name="T15" fmla="*/ 310 h 310"/>
                    <a:gd name="T16" fmla="*/ 10 w 126"/>
                    <a:gd name="T17" fmla="*/ 189 h 310"/>
                    <a:gd name="T18" fmla="*/ 31 w 126"/>
                    <a:gd name="T19" fmla="*/ 122 h 310"/>
                    <a:gd name="T20" fmla="*/ 90 w 126"/>
                    <a:gd name="T21" fmla="*/ 0 h 310"/>
                    <a:gd name="T22" fmla="*/ 126 w 126"/>
                    <a:gd name="T23" fmla="*/ 27 h 310"/>
                    <a:gd name="T24" fmla="*/ 126 w 126"/>
                    <a:gd name="T25" fmla="*/ 27 h 310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w 126"/>
                    <a:gd name="T40" fmla="*/ 0 h 310"/>
                    <a:gd name="T41" fmla="*/ 126 w 126"/>
                    <a:gd name="T42" fmla="*/ 310 h 310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T39" t="T40" r="T41" b="T42"/>
                  <a:pathLst>
                    <a:path w="126" h="310">
                      <a:moveTo>
                        <a:pt x="126" y="27"/>
                      </a:moveTo>
                      <a:lnTo>
                        <a:pt x="124" y="111"/>
                      </a:lnTo>
                      <a:lnTo>
                        <a:pt x="101" y="156"/>
                      </a:lnTo>
                      <a:lnTo>
                        <a:pt x="74" y="183"/>
                      </a:lnTo>
                      <a:lnTo>
                        <a:pt x="53" y="221"/>
                      </a:lnTo>
                      <a:lnTo>
                        <a:pt x="38" y="242"/>
                      </a:lnTo>
                      <a:lnTo>
                        <a:pt x="19" y="301"/>
                      </a:lnTo>
                      <a:lnTo>
                        <a:pt x="0" y="310"/>
                      </a:lnTo>
                      <a:lnTo>
                        <a:pt x="10" y="189"/>
                      </a:lnTo>
                      <a:lnTo>
                        <a:pt x="31" y="122"/>
                      </a:lnTo>
                      <a:lnTo>
                        <a:pt x="90" y="0"/>
                      </a:lnTo>
                      <a:lnTo>
                        <a:pt x="126" y="27"/>
                      </a:lnTo>
                      <a:close/>
                    </a:path>
                  </a:pathLst>
                </a:custGeom>
                <a:solidFill>
                  <a:srgbClr val="FFC4B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1pPr>
                  <a:lvl2pPr marL="742950" indent="-28575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2pPr>
                  <a:lvl3pPr marL="11430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3pPr>
                  <a:lvl4pPr marL="16002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4pPr>
                  <a:lvl5pPr marL="20574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77880" name="Freeform 53"/>
                <p:cNvSpPr>
                  <a:spLocks/>
                </p:cNvSpPr>
                <p:nvPr/>
              </p:nvSpPr>
              <p:spPr bwMode="auto">
                <a:xfrm>
                  <a:off x="1367" y="1881"/>
                  <a:ext cx="30" cy="69"/>
                </a:xfrm>
                <a:custGeom>
                  <a:avLst/>
                  <a:gdLst>
                    <a:gd name="T0" fmla="*/ 21 w 61"/>
                    <a:gd name="T1" fmla="*/ 46 h 137"/>
                    <a:gd name="T2" fmla="*/ 0 w 61"/>
                    <a:gd name="T3" fmla="*/ 0 h 137"/>
                    <a:gd name="T4" fmla="*/ 6 w 61"/>
                    <a:gd name="T5" fmla="*/ 28 h 137"/>
                    <a:gd name="T6" fmla="*/ 21 w 61"/>
                    <a:gd name="T7" fmla="*/ 59 h 137"/>
                    <a:gd name="T8" fmla="*/ 15 w 61"/>
                    <a:gd name="T9" fmla="*/ 95 h 137"/>
                    <a:gd name="T10" fmla="*/ 27 w 61"/>
                    <a:gd name="T11" fmla="*/ 110 h 137"/>
                    <a:gd name="T12" fmla="*/ 46 w 61"/>
                    <a:gd name="T13" fmla="*/ 137 h 137"/>
                    <a:gd name="T14" fmla="*/ 51 w 61"/>
                    <a:gd name="T15" fmla="*/ 85 h 137"/>
                    <a:gd name="T16" fmla="*/ 61 w 61"/>
                    <a:gd name="T17" fmla="*/ 49 h 137"/>
                    <a:gd name="T18" fmla="*/ 29 w 61"/>
                    <a:gd name="T19" fmla="*/ 34 h 137"/>
                    <a:gd name="T20" fmla="*/ 21 w 61"/>
                    <a:gd name="T21" fmla="*/ 46 h 137"/>
                    <a:gd name="T22" fmla="*/ 21 w 61"/>
                    <a:gd name="T23" fmla="*/ 46 h 137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w 61"/>
                    <a:gd name="T37" fmla="*/ 0 h 137"/>
                    <a:gd name="T38" fmla="*/ 61 w 61"/>
                    <a:gd name="T39" fmla="*/ 137 h 137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T36" t="T37" r="T38" b="T39"/>
                  <a:pathLst>
                    <a:path w="61" h="137">
                      <a:moveTo>
                        <a:pt x="21" y="46"/>
                      </a:moveTo>
                      <a:lnTo>
                        <a:pt x="0" y="0"/>
                      </a:lnTo>
                      <a:lnTo>
                        <a:pt x="6" y="28"/>
                      </a:lnTo>
                      <a:lnTo>
                        <a:pt x="21" y="59"/>
                      </a:lnTo>
                      <a:lnTo>
                        <a:pt x="15" y="95"/>
                      </a:lnTo>
                      <a:lnTo>
                        <a:pt x="27" y="110"/>
                      </a:lnTo>
                      <a:lnTo>
                        <a:pt x="46" y="137"/>
                      </a:lnTo>
                      <a:lnTo>
                        <a:pt x="51" y="85"/>
                      </a:lnTo>
                      <a:lnTo>
                        <a:pt x="61" y="49"/>
                      </a:lnTo>
                      <a:lnTo>
                        <a:pt x="29" y="34"/>
                      </a:lnTo>
                      <a:lnTo>
                        <a:pt x="21" y="46"/>
                      </a:lnTo>
                      <a:close/>
                    </a:path>
                  </a:pathLst>
                </a:custGeom>
                <a:solidFill>
                  <a:srgbClr val="FFD6C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1pPr>
                  <a:lvl2pPr marL="742950" indent="-28575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2pPr>
                  <a:lvl3pPr marL="11430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3pPr>
                  <a:lvl4pPr marL="16002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4pPr>
                  <a:lvl5pPr marL="20574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77881" name="Freeform 54"/>
                <p:cNvSpPr>
                  <a:spLocks/>
                </p:cNvSpPr>
                <p:nvPr/>
              </p:nvSpPr>
              <p:spPr bwMode="auto">
                <a:xfrm>
                  <a:off x="1330" y="1890"/>
                  <a:ext cx="37" cy="72"/>
                </a:xfrm>
                <a:custGeom>
                  <a:avLst/>
                  <a:gdLst>
                    <a:gd name="T0" fmla="*/ 47 w 74"/>
                    <a:gd name="T1" fmla="*/ 53 h 145"/>
                    <a:gd name="T2" fmla="*/ 57 w 74"/>
                    <a:gd name="T3" fmla="*/ 84 h 145"/>
                    <a:gd name="T4" fmla="*/ 72 w 74"/>
                    <a:gd name="T5" fmla="*/ 86 h 145"/>
                    <a:gd name="T6" fmla="*/ 74 w 74"/>
                    <a:gd name="T7" fmla="*/ 122 h 145"/>
                    <a:gd name="T8" fmla="*/ 67 w 74"/>
                    <a:gd name="T9" fmla="*/ 141 h 145"/>
                    <a:gd name="T10" fmla="*/ 53 w 74"/>
                    <a:gd name="T11" fmla="*/ 145 h 145"/>
                    <a:gd name="T12" fmla="*/ 42 w 74"/>
                    <a:gd name="T13" fmla="*/ 135 h 145"/>
                    <a:gd name="T14" fmla="*/ 30 w 74"/>
                    <a:gd name="T15" fmla="*/ 105 h 145"/>
                    <a:gd name="T16" fmla="*/ 11 w 74"/>
                    <a:gd name="T17" fmla="*/ 78 h 145"/>
                    <a:gd name="T18" fmla="*/ 0 w 74"/>
                    <a:gd name="T19" fmla="*/ 49 h 145"/>
                    <a:gd name="T20" fmla="*/ 0 w 74"/>
                    <a:gd name="T21" fmla="*/ 29 h 145"/>
                    <a:gd name="T22" fmla="*/ 21 w 74"/>
                    <a:gd name="T23" fmla="*/ 0 h 145"/>
                    <a:gd name="T24" fmla="*/ 28 w 74"/>
                    <a:gd name="T25" fmla="*/ 2 h 145"/>
                    <a:gd name="T26" fmla="*/ 13 w 74"/>
                    <a:gd name="T27" fmla="*/ 23 h 145"/>
                    <a:gd name="T28" fmla="*/ 21 w 74"/>
                    <a:gd name="T29" fmla="*/ 59 h 145"/>
                    <a:gd name="T30" fmla="*/ 40 w 74"/>
                    <a:gd name="T31" fmla="*/ 97 h 145"/>
                    <a:gd name="T32" fmla="*/ 40 w 74"/>
                    <a:gd name="T33" fmla="*/ 70 h 145"/>
                    <a:gd name="T34" fmla="*/ 47 w 74"/>
                    <a:gd name="T35" fmla="*/ 53 h 145"/>
                    <a:gd name="T36" fmla="*/ 47 w 74"/>
                    <a:gd name="T37" fmla="*/ 53 h 145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74"/>
                    <a:gd name="T58" fmla="*/ 0 h 145"/>
                    <a:gd name="T59" fmla="*/ 74 w 74"/>
                    <a:gd name="T60" fmla="*/ 145 h 145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74" h="145">
                      <a:moveTo>
                        <a:pt x="47" y="53"/>
                      </a:moveTo>
                      <a:lnTo>
                        <a:pt x="57" y="84"/>
                      </a:lnTo>
                      <a:lnTo>
                        <a:pt x="72" y="86"/>
                      </a:lnTo>
                      <a:lnTo>
                        <a:pt x="74" y="122"/>
                      </a:lnTo>
                      <a:lnTo>
                        <a:pt x="67" y="141"/>
                      </a:lnTo>
                      <a:lnTo>
                        <a:pt x="53" y="145"/>
                      </a:lnTo>
                      <a:lnTo>
                        <a:pt x="42" y="135"/>
                      </a:lnTo>
                      <a:lnTo>
                        <a:pt x="30" y="105"/>
                      </a:lnTo>
                      <a:lnTo>
                        <a:pt x="11" y="78"/>
                      </a:lnTo>
                      <a:lnTo>
                        <a:pt x="0" y="49"/>
                      </a:lnTo>
                      <a:lnTo>
                        <a:pt x="0" y="29"/>
                      </a:lnTo>
                      <a:lnTo>
                        <a:pt x="21" y="0"/>
                      </a:lnTo>
                      <a:lnTo>
                        <a:pt x="28" y="2"/>
                      </a:lnTo>
                      <a:lnTo>
                        <a:pt x="13" y="23"/>
                      </a:lnTo>
                      <a:lnTo>
                        <a:pt x="21" y="59"/>
                      </a:lnTo>
                      <a:lnTo>
                        <a:pt x="40" y="97"/>
                      </a:lnTo>
                      <a:lnTo>
                        <a:pt x="40" y="70"/>
                      </a:lnTo>
                      <a:lnTo>
                        <a:pt x="47" y="53"/>
                      </a:lnTo>
                      <a:close/>
                    </a:path>
                  </a:pathLst>
                </a:custGeom>
                <a:solidFill>
                  <a:srgbClr val="FFD6C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1pPr>
                  <a:lvl2pPr marL="742950" indent="-28575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2pPr>
                  <a:lvl3pPr marL="11430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3pPr>
                  <a:lvl4pPr marL="16002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4pPr>
                  <a:lvl5pPr marL="20574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77882" name="Freeform 55"/>
                <p:cNvSpPr>
                  <a:spLocks/>
                </p:cNvSpPr>
                <p:nvPr/>
              </p:nvSpPr>
              <p:spPr bwMode="auto">
                <a:xfrm>
                  <a:off x="1561" y="1967"/>
                  <a:ext cx="55" cy="28"/>
                </a:xfrm>
                <a:custGeom>
                  <a:avLst/>
                  <a:gdLst>
                    <a:gd name="T0" fmla="*/ 95 w 110"/>
                    <a:gd name="T1" fmla="*/ 30 h 55"/>
                    <a:gd name="T2" fmla="*/ 78 w 110"/>
                    <a:gd name="T3" fmla="*/ 10 h 55"/>
                    <a:gd name="T4" fmla="*/ 63 w 110"/>
                    <a:gd name="T5" fmla="*/ 2 h 55"/>
                    <a:gd name="T6" fmla="*/ 34 w 110"/>
                    <a:gd name="T7" fmla="*/ 0 h 55"/>
                    <a:gd name="T8" fmla="*/ 15 w 110"/>
                    <a:gd name="T9" fmla="*/ 10 h 55"/>
                    <a:gd name="T10" fmla="*/ 0 w 110"/>
                    <a:gd name="T11" fmla="*/ 23 h 55"/>
                    <a:gd name="T12" fmla="*/ 0 w 110"/>
                    <a:gd name="T13" fmla="*/ 38 h 55"/>
                    <a:gd name="T14" fmla="*/ 25 w 110"/>
                    <a:gd name="T15" fmla="*/ 48 h 55"/>
                    <a:gd name="T16" fmla="*/ 46 w 110"/>
                    <a:gd name="T17" fmla="*/ 55 h 55"/>
                    <a:gd name="T18" fmla="*/ 72 w 110"/>
                    <a:gd name="T19" fmla="*/ 49 h 55"/>
                    <a:gd name="T20" fmla="*/ 110 w 110"/>
                    <a:gd name="T21" fmla="*/ 34 h 55"/>
                    <a:gd name="T22" fmla="*/ 95 w 110"/>
                    <a:gd name="T23" fmla="*/ 30 h 55"/>
                    <a:gd name="T24" fmla="*/ 95 w 110"/>
                    <a:gd name="T25" fmla="*/ 30 h 55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w 110"/>
                    <a:gd name="T40" fmla="*/ 0 h 55"/>
                    <a:gd name="T41" fmla="*/ 110 w 110"/>
                    <a:gd name="T42" fmla="*/ 55 h 55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T39" t="T40" r="T41" b="T42"/>
                  <a:pathLst>
                    <a:path w="110" h="55">
                      <a:moveTo>
                        <a:pt x="95" y="30"/>
                      </a:moveTo>
                      <a:lnTo>
                        <a:pt x="78" y="10"/>
                      </a:lnTo>
                      <a:lnTo>
                        <a:pt x="63" y="2"/>
                      </a:lnTo>
                      <a:lnTo>
                        <a:pt x="34" y="0"/>
                      </a:lnTo>
                      <a:lnTo>
                        <a:pt x="15" y="10"/>
                      </a:lnTo>
                      <a:lnTo>
                        <a:pt x="0" y="23"/>
                      </a:lnTo>
                      <a:lnTo>
                        <a:pt x="0" y="38"/>
                      </a:lnTo>
                      <a:lnTo>
                        <a:pt x="25" y="48"/>
                      </a:lnTo>
                      <a:lnTo>
                        <a:pt x="46" y="55"/>
                      </a:lnTo>
                      <a:lnTo>
                        <a:pt x="72" y="49"/>
                      </a:lnTo>
                      <a:lnTo>
                        <a:pt x="110" y="34"/>
                      </a:lnTo>
                      <a:lnTo>
                        <a:pt x="95" y="30"/>
                      </a:lnTo>
                      <a:close/>
                    </a:path>
                  </a:pathLst>
                </a:custGeom>
                <a:solidFill>
                  <a:srgbClr val="E0847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1pPr>
                  <a:lvl2pPr marL="742950" indent="-28575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2pPr>
                  <a:lvl3pPr marL="11430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3pPr>
                  <a:lvl4pPr marL="16002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4pPr>
                  <a:lvl5pPr marL="20574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77883" name="Freeform 56"/>
                <p:cNvSpPr>
                  <a:spLocks/>
                </p:cNvSpPr>
                <p:nvPr/>
              </p:nvSpPr>
              <p:spPr bwMode="auto">
                <a:xfrm>
                  <a:off x="1562" y="1973"/>
                  <a:ext cx="44" cy="19"/>
                </a:xfrm>
                <a:custGeom>
                  <a:avLst/>
                  <a:gdLst>
                    <a:gd name="T0" fmla="*/ 13 w 87"/>
                    <a:gd name="T1" fmla="*/ 14 h 38"/>
                    <a:gd name="T2" fmla="*/ 23 w 87"/>
                    <a:gd name="T3" fmla="*/ 4 h 38"/>
                    <a:gd name="T4" fmla="*/ 44 w 87"/>
                    <a:gd name="T5" fmla="*/ 0 h 38"/>
                    <a:gd name="T6" fmla="*/ 59 w 87"/>
                    <a:gd name="T7" fmla="*/ 0 h 38"/>
                    <a:gd name="T8" fmla="*/ 68 w 87"/>
                    <a:gd name="T9" fmla="*/ 18 h 38"/>
                    <a:gd name="T10" fmla="*/ 87 w 87"/>
                    <a:gd name="T11" fmla="*/ 23 h 38"/>
                    <a:gd name="T12" fmla="*/ 57 w 87"/>
                    <a:gd name="T13" fmla="*/ 38 h 38"/>
                    <a:gd name="T14" fmla="*/ 44 w 87"/>
                    <a:gd name="T15" fmla="*/ 25 h 38"/>
                    <a:gd name="T16" fmla="*/ 15 w 87"/>
                    <a:gd name="T17" fmla="*/ 31 h 38"/>
                    <a:gd name="T18" fmla="*/ 0 w 87"/>
                    <a:gd name="T19" fmla="*/ 31 h 38"/>
                    <a:gd name="T20" fmla="*/ 13 w 87"/>
                    <a:gd name="T21" fmla="*/ 14 h 38"/>
                    <a:gd name="T22" fmla="*/ 13 w 87"/>
                    <a:gd name="T23" fmla="*/ 14 h 38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w 87"/>
                    <a:gd name="T37" fmla="*/ 0 h 38"/>
                    <a:gd name="T38" fmla="*/ 87 w 87"/>
                    <a:gd name="T39" fmla="*/ 38 h 38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T36" t="T37" r="T38" b="T39"/>
                  <a:pathLst>
                    <a:path w="87" h="38">
                      <a:moveTo>
                        <a:pt x="13" y="14"/>
                      </a:moveTo>
                      <a:lnTo>
                        <a:pt x="23" y="4"/>
                      </a:lnTo>
                      <a:lnTo>
                        <a:pt x="44" y="0"/>
                      </a:lnTo>
                      <a:lnTo>
                        <a:pt x="59" y="0"/>
                      </a:lnTo>
                      <a:lnTo>
                        <a:pt x="68" y="18"/>
                      </a:lnTo>
                      <a:lnTo>
                        <a:pt x="87" y="23"/>
                      </a:lnTo>
                      <a:lnTo>
                        <a:pt x="57" y="38"/>
                      </a:lnTo>
                      <a:lnTo>
                        <a:pt x="44" y="25"/>
                      </a:lnTo>
                      <a:lnTo>
                        <a:pt x="15" y="31"/>
                      </a:lnTo>
                      <a:lnTo>
                        <a:pt x="0" y="31"/>
                      </a:lnTo>
                      <a:lnTo>
                        <a:pt x="13" y="14"/>
                      </a:lnTo>
                      <a:close/>
                    </a:path>
                  </a:pathLst>
                </a:custGeom>
                <a:solidFill>
                  <a:srgbClr val="C7695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1pPr>
                  <a:lvl2pPr marL="742950" indent="-28575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2pPr>
                  <a:lvl3pPr marL="11430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3pPr>
                  <a:lvl4pPr marL="16002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4pPr>
                  <a:lvl5pPr marL="20574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77884" name="Freeform 57"/>
                <p:cNvSpPr>
                  <a:spLocks/>
                </p:cNvSpPr>
                <p:nvPr/>
              </p:nvSpPr>
              <p:spPr bwMode="auto">
                <a:xfrm>
                  <a:off x="1418" y="1858"/>
                  <a:ext cx="232" cy="156"/>
                </a:xfrm>
                <a:custGeom>
                  <a:avLst/>
                  <a:gdLst>
                    <a:gd name="T0" fmla="*/ 0 w 464"/>
                    <a:gd name="T1" fmla="*/ 73 h 312"/>
                    <a:gd name="T2" fmla="*/ 15 w 464"/>
                    <a:gd name="T3" fmla="*/ 50 h 312"/>
                    <a:gd name="T4" fmla="*/ 38 w 464"/>
                    <a:gd name="T5" fmla="*/ 42 h 312"/>
                    <a:gd name="T6" fmla="*/ 61 w 464"/>
                    <a:gd name="T7" fmla="*/ 44 h 312"/>
                    <a:gd name="T8" fmla="*/ 78 w 464"/>
                    <a:gd name="T9" fmla="*/ 71 h 312"/>
                    <a:gd name="T10" fmla="*/ 74 w 464"/>
                    <a:gd name="T11" fmla="*/ 94 h 312"/>
                    <a:gd name="T12" fmla="*/ 108 w 464"/>
                    <a:gd name="T13" fmla="*/ 118 h 312"/>
                    <a:gd name="T14" fmla="*/ 148 w 464"/>
                    <a:gd name="T15" fmla="*/ 141 h 312"/>
                    <a:gd name="T16" fmla="*/ 180 w 464"/>
                    <a:gd name="T17" fmla="*/ 172 h 312"/>
                    <a:gd name="T18" fmla="*/ 234 w 464"/>
                    <a:gd name="T19" fmla="*/ 173 h 312"/>
                    <a:gd name="T20" fmla="*/ 258 w 464"/>
                    <a:gd name="T21" fmla="*/ 183 h 312"/>
                    <a:gd name="T22" fmla="*/ 241 w 464"/>
                    <a:gd name="T23" fmla="*/ 217 h 312"/>
                    <a:gd name="T24" fmla="*/ 213 w 464"/>
                    <a:gd name="T25" fmla="*/ 244 h 312"/>
                    <a:gd name="T26" fmla="*/ 179 w 464"/>
                    <a:gd name="T27" fmla="*/ 312 h 312"/>
                    <a:gd name="T28" fmla="*/ 296 w 464"/>
                    <a:gd name="T29" fmla="*/ 265 h 312"/>
                    <a:gd name="T30" fmla="*/ 289 w 464"/>
                    <a:gd name="T31" fmla="*/ 213 h 312"/>
                    <a:gd name="T32" fmla="*/ 298 w 464"/>
                    <a:gd name="T33" fmla="*/ 196 h 312"/>
                    <a:gd name="T34" fmla="*/ 317 w 464"/>
                    <a:gd name="T35" fmla="*/ 189 h 312"/>
                    <a:gd name="T36" fmla="*/ 334 w 464"/>
                    <a:gd name="T37" fmla="*/ 175 h 312"/>
                    <a:gd name="T38" fmla="*/ 348 w 464"/>
                    <a:gd name="T39" fmla="*/ 153 h 312"/>
                    <a:gd name="T40" fmla="*/ 365 w 464"/>
                    <a:gd name="T41" fmla="*/ 141 h 312"/>
                    <a:gd name="T42" fmla="*/ 384 w 464"/>
                    <a:gd name="T43" fmla="*/ 143 h 312"/>
                    <a:gd name="T44" fmla="*/ 399 w 464"/>
                    <a:gd name="T45" fmla="*/ 189 h 312"/>
                    <a:gd name="T46" fmla="*/ 414 w 464"/>
                    <a:gd name="T47" fmla="*/ 160 h 312"/>
                    <a:gd name="T48" fmla="*/ 433 w 464"/>
                    <a:gd name="T49" fmla="*/ 172 h 312"/>
                    <a:gd name="T50" fmla="*/ 437 w 464"/>
                    <a:gd name="T51" fmla="*/ 130 h 312"/>
                    <a:gd name="T52" fmla="*/ 441 w 464"/>
                    <a:gd name="T53" fmla="*/ 105 h 312"/>
                    <a:gd name="T54" fmla="*/ 454 w 464"/>
                    <a:gd name="T55" fmla="*/ 95 h 312"/>
                    <a:gd name="T56" fmla="*/ 464 w 464"/>
                    <a:gd name="T57" fmla="*/ 46 h 312"/>
                    <a:gd name="T58" fmla="*/ 450 w 464"/>
                    <a:gd name="T59" fmla="*/ 14 h 312"/>
                    <a:gd name="T60" fmla="*/ 192 w 464"/>
                    <a:gd name="T61" fmla="*/ 23 h 312"/>
                    <a:gd name="T62" fmla="*/ 82 w 464"/>
                    <a:gd name="T63" fmla="*/ 12 h 312"/>
                    <a:gd name="T64" fmla="*/ 11 w 464"/>
                    <a:gd name="T65" fmla="*/ 0 h 312"/>
                    <a:gd name="T66" fmla="*/ 0 w 464"/>
                    <a:gd name="T67" fmla="*/ 73 h 312"/>
                    <a:gd name="T68" fmla="*/ 0 w 464"/>
                    <a:gd name="T69" fmla="*/ 73 h 312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464"/>
                    <a:gd name="T106" fmla="*/ 0 h 312"/>
                    <a:gd name="T107" fmla="*/ 464 w 464"/>
                    <a:gd name="T108" fmla="*/ 312 h 312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464" h="312">
                      <a:moveTo>
                        <a:pt x="0" y="73"/>
                      </a:moveTo>
                      <a:lnTo>
                        <a:pt x="15" y="50"/>
                      </a:lnTo>
                      <a:lnTo>
                        <a:pt x="38" y="42"/>
                      </a:lnTo>
                      <a:lnTo>
                        <a:pt x="61" y="44"/>
                      </a:lnTo>
                      <a:lnTo>
                        <a:pt x="78" y="71"/>
                      </a:lnTo>
                      <a:lnTo>
                        <a:pt x="74" y="94"/>
                      </a:lnTo>
                      <a:lnTo>
                        <a:pt x="108" y="118"/>
                      </a:lnTo>
                      <a:lnTo>
                        <a:pt x="148" y="141"/>
                      </a:lnTo>
                      <a:lnTo>
                        <a:pt x="180" y="172"/>
                      </a:lnTo>
                      <a:lnTo>
                        <a:pt x="234" y="173"/>
                      </a:lnTo>
                      <a:lnTo>
                        <a:pt x="258" y="183"/>
                      </a:lnTo>
                      <a:lnTo>
                        <a:pt x="241" y="217"/>
                      </a:lnTo>
                      <a:lnTo>
                        <a:pt x="213" y="244"/>
                      </a:lnTo>
                      <a:lnTo>
                        <a:pt x="179" y="312"/>
                      </a:lnTo>
                      <a:lnTo>
                        <a:pt x="296" y="265"/>
                      </a:lnTo>
                      <a:lnTo>
                        <a:pt x="289" y="213"/>
                      </a:lnTo>
                      <a:lnTo>
                        <a:pt x="298" y="196"/>
                      </a:lnTo>
                      <a:lnTo>
                        <a:pt x="317" y="189"/>
                      </a:lnTo>
                      <a:lnTo>
                        <a:pt x="334" y="175"/>
                      </a:lnTo>
                      <a:lnTo>
                        <a:pt x="348" y="153"/>
                      </a:lnTo>
                      <a:lnTo>
                        <a:pt x="365" y="141"/>
                      </a:lnTo>
                      <a:lnTo>
                        <a:pt x="384" y="143"/>
                      </a:lnTo>
                      <a:lnTo>
                        <a:pt x="399" y="189"/>
                      </a:lnTo>
                      <a:lnTo>
                        <a:pt x="414" y="160"/>
                      </a:lnTo>
                      <a:lnTo>
                        <a:pt x="433" y="172"/>
                      </a:lnTo>
                      <a:lnTo>
                        <a:pt x="437" y="130"/>
                      </a:lnTo>
                      <a:lnTo>
                        <a:pt x="441" y="105"/>
                      </a:lnTo>
                      <a:lnTo>
                        <a:pt x="454" y="95"/>
                      </a:lnTo>
                      <a:lnTo>
                        <a:pt x="464" y="46"/>
                      </a:lnTo>
                      <a:lnTo>
                        <a:pt x="450" y="14"/>
                      </a:lnTo>
                      <a:lnTo>
                        <a:pt x="192" y="23"/>
                      </a:lnTo>
                      <a:lnTo>
                        <a:pt x="82" y="12"/>
                      </a:lnTo>
                      <a:lnTo>
                        <a:pt x="11" y="0"/>
                      </a:lnTo>
                      <a:lnTo>
                        <a:pt x="0" y="73"/>
                      </a:lnTo>
                      <a:close/>
                    </a:path>
                  </a:pathLst>
                </a:custGeom>
                <a:solidFill>
                  <a:srgbClr val="F59E9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1pPr>
                  <a:lvl2pPr marL="742950" indent="-28575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2pPr>
                  <a:lvl3pPr marL="11430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3pPr>
                  <a:lvl4pPr marL="16002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4pPr>
                  <a:lvl5pPr marL="20574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77885" name="Freeform 58"/>
                <p:cNvSpPr>
                  <a:spLocks/>
                </p:cNvSpPr>
                <p:nvPr/>
              </p:nvSpPr>
              <p:spPr bwMode="auto">
                <a:xfrm>
                  <a:off x="1387" y="1845"/>
                  <a:ext cx="262" cy="105"/>
                </a:xfrm>
                <a:custGeom>
                  <a:avLst/>
                  <a:gdLst>
                    <a:gd name="T0" fmla="*/ 120 w 525"/>
                    <a:gd name="T1" fmla="*/ 45 h 209"/>
                    <a:gd name="T2" fmla="*/ 154 w 525"/>
                    <a:gd name="T3" fmla="*/ 72 h 209"/>
                    <a:gd name="T4" fmla="*/ 167 w 525"/>
                    <a:gd name="T5" fmla="*/ 83 h 209"/>
                    <a:gd name="T6" fmla="*/ 156 w 525"/>
                    <a:gd name="T7" fmla="*/ 100 h 209"/>
                    <a:gd name="T8" fmla="*/ 167 w 525"/>
                    <a:gd name="T9" fmla="*/ 114 h 209"/>
                    <a:gd name="T10" fmla="*/ 213 w 525"/>
                    <a:gd name="T11" fmla="*/ 135 h 209"/>
                    <a:gd name="T12" fmla="*/ 251 w 525"/>
                    <a:gd name="T13" fmla="*/ 167 h 209"/>
                    <a:gd name="T14" fmla="*/ 291 w 525"/>
                    <a:gd name="T15" fmla="*/ 180 h 209"/>
                    <a:gd name="T16" fmla="*/ 329 w 525"/>
                    <a:gd name="T17" fmla="*/ 184 h 209"/>
                    <a:gd name="T18" fmla="*/ 338 w 525"/>
                    <a:gd name="T19" fmla="*/ 209 h 209"/>
                    <a:gd name="T20" fmla="*/ 380 w 525"/>
                    <a:gd name="T21" fmla="*/ 163 h 209"/>
                    <a:gd name="T22" fmla="*/ 397 w 525"/>
                    <a:gd name="T23" fmla="*/ 169 h 209"/>
                    <a:gd name="T24" fmla="*/ 424 w 525"/>
                    <a:gd name="T25" fmla="*/ 152 h 209"/>
                    <a:gd name="T26" fmla="*/ 443 w 525"/>
                    <a:gd name="T27" fmla="*/ 152 h 209"/>
                    <a:gd name="T28" fmla="*/ 466 w 525"/>
                    <a:gd name="T29" fmla="*/ 165 h 209"/>
                    <a:gd name="T30" fmla="*/ 491 w 525"/>
                    <a:gd name="T31" fmla="*/ 167 h 209"/>
                    <a:gd name="T32" fmla="*/ 477 w 525"/>
                    <a:gd name="T33" fmla="*/ 146 h 209"/>
                    <a:gd name="T34" fmla="*/ 481 w 525"/>
                    <a:gd name="T35" fmla="*/ 129 h 209"/>
                    <a:gd name="T36" fmla="*/ 504 w 525"/>
                    <a:gd name="T37" fmla="*/ 121 h 209"/>
                    <a:gd name="T38" fmla="*/ 513 w 525"/>
                    <a:gd name="T39" fmla="*/ 104 h 209"/>
                    <a:gd name="T40" fmla="*/ 525 w 525"/>
                    <a:gd name="T41" fmla="*/ 59 h 209"/>
                    <a:gd name="T42" fmla="*/ 513 w 525"/>
                    <a:gd name="T43" fmla="*/ 28 h 209"/>
                    <a:gd name="T44" fmla="*/ 242 w 525"/>
                    <a:gd name="T45" fmla="*/ 47 h 209"/>
                    <a:gd name="T46" fmla="*/ 164 w 525"/>
                    <a:gd name="T47" fmla="*/ 36 h 209"/>
                    <a:gd name="T48" fmla="*/ 89 w 525"/>
                    <a:gd name="T49" fmla="*/ 28 h 209"/>
                    <a:gd name="T50" fmla="*/ 36 w 525"/>
                    <a:gd name="T51" fmla="*/ 0 h 209"/>
                    <a:gd name="T52" fmla="*/ 63 w 525"/>
                    <a:gd name="T53" fmla="*/ 30 h 209"/>
                    <a:gd name="T54" fmla="*/ 42 w 525"/>
                    <a:gd name="T55" fmla="*/ 21 h 209"/>
                    <a:gd name="T56" fmla="*/ 63 w 525"/>
                    <a:gd name="T57" fmla="*/ 49 h 209"/>
                    <a:gd name="T58" fmla="*/ 48 w 525"/>
                    <a:gd name="T59" fmla="*/ 42 h 209"/>
                    <a:gd name="T60" fmla="*/ 57 w 525"/>
                    <a:gd name="T61" fmla="*/ 61 h 209"/>
                    <a:gd name="T62" fmla="*/ 40 w 525"/>
                    <a:gd name="T63" fmla="*/ 59 h 209"/>
                    <a:gd name="T64" fmla="*/ 53 w 525"/>
                    <a:gd name="T65" fmla="*/ 76 h 209"/>
                    <a:gd name="T66" fmla="*/ 0 w 525"/>
                    <a:gd name="T67" fmla="*/ 80 h 209"/>
                    <a:gd name="T68" fmla="*/ 53 w 525"/>
                    <a:gd name="T69" fmla="*/ 121 h 209"/>
                    <a:gd name="T70" fmla="*/ 70 w 525"/>
                    <a:gd name="T71" fmla="*/ 81 h 209"/>
                    <a:gd name="T72" fmla="*/ 78 w 525"/>
                    <a:gd name="T73" fmla="*/ 51 h 209"/>
                    <a:gd name="T74" fmla="*/ 120 w 525"/>
                    <a:gd name="T75" fmla="*/ 45 h 209"/>
                    <a:gd name="T76" fmla="*/ 120 w 525"/>
                    <a:gd name="T77" fmla="*/ 45 h 209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w 525"/>
                    <a:gd name="T118" fmla="*/ 0 h 209"/>
                    <a:gd name="T119" fmla="*/ 525 w 525"/>
                    <a:gd name="T120" fmla="*/ 209 h 209"/>
                  </a:gdLst>
                  <a:ahLst/>
                  <a:cxnLst>
                    <a:cxn ang="T78">
                      <a:pos x="T0" y="T1"/>
                    </a:cxn>
                    <a:cxn ang="T79">
                      <a:pos x="T2" y="T3"/>
                    </a:cxn>
                    <a:cxn ang="T80">
                      <a:pos x="T4" y="T5"/>
                    </a:cxn>
                    <a:cxn ang="T81">
                      <a:pos x="T6" y="T7"/>
                    </a:cxn>
                    <a:cxn ang="T82">
                      <a:pos x="T8" y="T9"/>
                    </a:cxn>
                    <a:cxn ang="T83">
                      <a:pos x="T10" y="T11"/>
                    </a:cxn>
                    <a:cxn ang="T84">
                      <a:pos x="T12" y="T13"/>
                    </a:cxn>
                    <a:cxn ang="T85">
                      <a:pos x="T14" y="T15"/>
                    </a:cxn>
                    <a:cxn ang="T86">
                      <a:pos x="T16" y="T17"/>
                    </a:cxn>
                    <a:cxn ang="T87">
                      <a:pos x="T18" y="T19"/>
                    </a:cxn>
                    <a:cxn ang="T88">
                      <a:pos x="T20" y="T21"/>
                    </a:cxn>
                    <a:cxn ang="T89">
                      <a:pos x="T22" y="T23"/>
                    </a:cxn>
                    <a:cxn ang="T90">
                      <a:pos x="T24" y="T25"/>
                    </a:cxn>
                    <a:cxn ang="T91">
                      <a:pos x="T26" y="T27"/>
                    </a:cxn>
                    <a:cxn ang="T92">
                      <a:pos x="T28" y="T29"/>
                    </a:cxn>
                    <a:cxn ang="T93">
                      <a:pos x="T30" y="T31"/>
                    </a:cxn>
                    <a:cxn ang="T94">
                      <a:pos x="T32" y="T33"/>
                    </a:cxn>
                    <a:cxn ang="T95">
                      <a:pos x="T34" y="T35"/>
                    </a:cxn>
                    <a:cxn ang="T96">
                      <a:pos x="T36" y="T37"/>
                    </a:cxn>
                    <a:cxn ang="T97">
                      <a:pos x="T38" y="T39"/>
                    </a:cxn>
                    <a:cxn ang="T98">
                      <a:pos x="T40" y="T41"/>
                    </a:cxn>
                    <a:cxn ang="T99">
                      <a:pos x="T42" y="T43"/>
                    </a:cxn>
                    <a:cxn ang="T100">
                      <a:pos x="T44" y="T45"/>
                    </a:cxn>
                    <a:cxn ang="T101">
                      <a:pos x="T46" y="T47"/>
                    </a:cxn>
                    <a:cxn ang="T102">
                      <a:pos x="T48" y="T49"/>
                    </a:cxn>
                    <a:cxn ang="T103">
                      <a:pos x="T50" y="T51"/>
                    </a:cxn>
                    <a:cxn ang="T104">
                      <a:pos x="T52" y="T53"/>
                    </a:cxn>
                    <a:cxn ang="T105">
                      <a:pos x="T54" y="T55"/>
                    </a:cxn>
                    <a:cxn ang="T106">
                      <a:pos x="T56" y="T57"/>
                    </a:cxn>
                    <a:cxn ang="T107">
                      <a:pos x="T58" y="T59"/>
                    </a:cxn>
                    <a:cxn ang="T108">
                      <a:pos x="T60" y="T61"/>
                    </a:cxn>
                    <a:cxn ang="T109">
                      <a:pos x="T62" y="T63"/>
                    </a:cxn>
                    <a:cxn ang="T110">
                      <a:pos x="T64" y="T65"/>
                    </a:cxn>
                    <a:cxn ang="T111">
                      <a:pos x="T66" y="T67"/>
                    </a:cxn>
                    <a:cxn ang="T112">
                      <a:pos x="T68" y="T69"/>
                    </a:cxn>
                    <a:cxn ang="T113">
                      <a:pos x="T70" y="T71"/>
                    </a:cxn>
                    <a:cxn ang="T114">
                      <a:pos x="T72" y="T73"/>
                    </a:cxn>
                    <a:cxn ang="T115">
                      <a:pos x="T74" y="T75"/>
                    </a:cxn>
                    <a:cxn ang="T116">
                      <a:pos x="T76" y="T77"/>
                    </a:cxn>
                  </a:cxnLst>
                  <a:rect l="T117" t="T118" r="T119" b="T120"/>
                  <a:pathLst>
                    <a:path w="525" h="209">
                      <a:moveTo>
                        <a:pt x="120" y="45"/>
                      </a:moveTo>
                      <a:lnTo>
                        <a:pt x="154" y="72"/>
                      </a:lnTo>
                      <a:lnTo>
                        <a:pt x="167" y="83"/>
                      </a:lnTo>
                      <a:lnTo>
                        <a:pt x="156" y="100"/>
                      </a:lnTo>
                      <a:lnTo>
                        <a:pt x="167" y="114"/>
                      </a:lnTo>
                      <a:lnTo>
                        <a:pt x="213" y="135"/>
                      </a:lnTo>
                      <a:lnTo>
                        <a:pt x="251" y="167"/>
                      </a:lnTo>
                      <a:lnTo>
                        <a:pt x="291" y="180"/>
                      </a:lnTo>
                      <a:lnTo>
                        <a:pt x="329" y="184"/>
                      </a:lnTo>
                      <a:lnTo>
                        <a:pt x="338" y="209"/>
                      </a:lnTo>
                      <a:lnTo>
                        <a:pt x="380" y="163"/>
                      </a:lnTo>
                      <a:lnTo>
                        <a:pt x="397" y="169"/>
                      </a:lnTo>
                      <a:lnTo>
                        <a:pt x="424" y="152"/>
                      </a:lnTo>
                      <a:lnTo>
                        <a:pt x="443" y="152"/>
                      </a:lnTo>
                      <a:lnTo>
                        <a:pt x="466" y="165"/>
                      </a:lnTo>
                      <a:lnTo>
                        <a:pt x="491" y="167"/>
                      </a:lnTo>
                      <a:lnTo>
                        <a:pt x="477" y="146"/>
                      </a:lnTo>
                      <a:lnTo>
                        <a:pt x="481" y="129"/>
                      </a:lnTo>
                      <a:lnTo>
                        <a:pt x="504" y="121"/>
                      </a:lnTo>
                      <a:lnTo>
                        <a:pt x="513" y="104"/>
                      </a:lnTo>
                      <a:lnTo>
                        <a:pt x="525" y="59"/>
                      </a:lnTo>
                      <a:lnTo>
                        <a:pt x="513" y="28"/>
                      </a:lnTo>
                      <a:lnTo>
                        <a:pt x="242" y="47"/>
                      </a:lnTo>
                      <a:lnTo>
                        <a:pt x="164" y="36"/>
                      </a:lnTo>
                      <a:lnTo>
                        <a:pt x="89" y="28"/>
                      </a:lnTo>
                      <a:lnTo>
                        <a:pt x="36" y="0"/>
                      </a:lnTo>
                      <a:lnTo>
                        <a:pt x="63" y="30"/>
                      </a:lnTo>
                      <a:lnTo>
                        <a:pt x="42" y="21"/>
                      </a:lnTo>
                      <a:lnTo>
                        <a:pt x="63" y="49"/>
                      </a:lnTo>
                      <a:lnTo>
                        <a:pt x="48" y="42"/>
                      </a:lnTo>
                      <a:lnTo>
                        <a:pt x="57" y="61"/>
                      </a:lnTo>
                      <a:lnTo>
                        <a:pt x="40" y="59"/>
                      </a:lnTo>
                      <a:lnTo>
                        <a:pt x="53" y="76"/>
                      </a:lnTo>
                      <a:lnTo>
                        <a:pt x="0" y="80"/>
                      </a:lnTo>
                      <a:lnTo>
                        <a:pt x="53" y="121"/>
                      </a:lnTo>
                      <a:lnTo>
                        <a:pt x="70" y="81"/>
                      </a:lnTo>
                      <a:lnTo>
                        <a:pt x="78" y="51"/>
                      </a:lnTo>
                      <a:lnTo>
                        <a:pt x="120" y="45"/>
                      </a:lnTo>
                      <a:close/>
                    </a:path>
                  </a:pathLst>
                </a:custGeom>
                <a:solidFill>
                  <a:srgbClr val="E0847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1pPr>
                  <a:lvl2pPr marL="742950" indent="-28575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2pPr>
                  <a:lvl3pPr marL="11430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3pPr>
                  <a:lvl4pPr marL="16002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4pPr>
                  <a:lvl5pPr marL="20574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77886" name="Freeform 59"/>
                <p:cNvSpPr>
                  <a:spLocks/>
                </p:cNvSpPr>
                <p:nvPr/>
              </p:nvSpPr>
              <p:spPr bwMode="auto">
                <a:xfrm>
                  <a:off x="1513" y="1951"/>
                  <a:ext cx="47" cy="53"/>
                </a:xfrm>
                <a:custGeom>
                  <a:avLst/>
                  <a:gdLst>
                    <a:gd name="T0" fmla="*/ 89 w 93"/>
                    <a:gd name="T1" fmla="*/ 0 h 106"/>
                    <a:gd name="T2" fmla="*/ 40 w 93"/>
                    <a:gd name="T3" fmla="*/ 68 h 106"/>
                    <a:gd name="T4" fmla="*/ 0 w 93"/>
                    <a:gd name="T5" fmla="*/ 106 h 106"/>
                    <a:gd name="T6" fmla="*/ 44 w 93"/>
                    <a:gd name="T7" fmla="*/ 91 h 106"/>
                    <a:gd name="T8" fmla="*/ 93 w 93"/>
                    <a:gd name="T9" fmla="*/ 70 h 106"/>
                    <a:gd name="T10" fmla="*/ 87 w 93"/>
                    <a:gd name="T11" fmla="*/ 42 h 106"/>
                    <a:gd name="T12" fmla="*/ 89 w 93"/>
                    <a:gd name="T13" fmla="*/ 0 h 106"/>
                    <a:gd name="T14" fmla="*/ 89 w 93"/>
                    <a:gd name="T15" fmla="*/ 0 h 10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93"/>
                    <a:gd name="T25" fmla="*/ 0 h 106"/>
                    <a:gd name="T26" fmla="*/ 93 w 93"/>
                    <a:gd name="T27" fmla="*/ 106 h 10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93" h="106">
                      <a:moveTo>
                        <a:pt x="89" y="0"/>
                      </a:moveTo>
                      <a:lnTo>
                        <a:pt x="40" y="68"/>
                      </a:lnTo>
                      <a:lnTo>
                        <a:pt x="0" y="106"/>
                      </a:lnTo>
                      <a:lnTo>
                        <a:pt x="44" y="91"/>
                      </a:lnTo>
                      <a:lnTo>
                        <a:pt x="93" y="70"/>
                      </a:lnTo>
                      <a:lnTo>
                        <a:pt x="87" y="42"/>
                      </a:lnTo>
                      <a:lnTo>
                        <a:pt x="89" y="0"/>
                      </a:lnTo>
                      <a:close/>
                    </a:path>
                  </a:pathLst>
                </a:custGeom>
                <a:solidFill>
                  <a:srgbClr val="E0847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1pPr>
                  <a:lvl2pPr marL="742950" indent="-28575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2pPr>
                  <a:lvl3pPr marL="11430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3pPr>
                  <a:lvl4pPr marL="16002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4pPr>
                  <a:lvl5pPr marL="20574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77887" name="Freeform 60"/>
                <p:cNvSpPr>
                  <a:spLocks/>
                </p:cNvSpPr>
                <p:nvPr/>
              </p:nvSpPr>
              <p:spPr bwMode="auto">
                <a:xfrm>
                  <a:off x="1419" y="1840"/>
                  <a:ext cx="225" cy="81"/>
                </a:xfrm>
                <a:custGeom>
                  <a:avLst/>
                  <a:gdLst>
                    <a:gd name="T0" fmla="*/ 116 w 448"/>
                    <a:gd name="T1" fmla="*/ 69 h 164"/>
                    <a:gd name="T2" fmla="*/ 150 w 448"/>
                    <a:gd name="T3" fmla="*/ 84 h 164"/>
                    <a:gd name="T4" fmla="*/ 150 w 448"/>
                    <a:gd name="T5" fmla="*/ 101 h 164"/>
                    <a:gd name="T6" fmla="*/ 167 w 448"/>
                    <a:gd name="T7" fmla="*/ 120 h 164"/>
                    <a:gd name="T8" fmla="*/ 215 w 448"/>
                    <a:gd name="T9" fmla="*/ 130 h 164"/>
                    <a:gd name="T10" fmla="*/ 218 w 448"/>
                    <a:gd name="T11" fmla="*/ 149 h 164"/>
                    <a:gd name="T12" fmla="*/ 253 w 448"/>
                    <a:gd name="T13" fmla="*/ 156 h 164"/>
                    <a:gd name="T14" fmla="*/ 300 w 448"/>
                    <a:gd name="T15" fmla="*/ 164 h 164"/>
                    <a:gd name="T16" fmla="*/ 321 w 448"/>
                    <a:gd name="T17" fmla="*/ 139 h 164"/>
                    <a:gd name="T18" fmla="*/ 344 w 448"/>
                    <a:gd name="T19" fmla="*/ 130 h 164"/>
                    <a:gd name="T20" fmla="*/ 361 w 448"/>
                    <a:gd name="T21" fmla="*/ 124 h 164"/>
                    <a:gd name="T22" fmla="*/ 382 w 448"/>
                    <a:gd name="T23" fmla="*/ 133 h 164"/>
                    <a:gd name="T24" fmla="*/ 412 w 448"/>
                    <a:gd name="T25" fmla="*/ 126 h 164"/>
                    <a:gd name="T26" fmla="*/ 445 w 448"/>
                    <a:gd name="T27" fmla="*/ 97 h 164"/>
                    <a:gd name="T28" fmla="*/ 448 w 448"/>
                    <a:gd name="T29" fmla="*/ 55 h 164"/>
                    <a:gd name="T30" fmla="*/ 270 w 448"/>
                    <a:gd name="T31" fmla="*/ 61 h 164"/>
                    <a:gd name="T32" fmla="*/ 91 w 448"/>
                    <a:gd name="T33" fmla="*/ 54 h 164"/>
                    <a:gd name="T34" fmla="*/ 0 w 448"/>
                    <a:gd name="T35" fmla="*/ 0 h 164"/>
                    <a:gd name="T36" fmla="*/ 9 w 448"/>
                    <a:gd name="T37" fmla="*/ 19 h 164"/>
                    <a:gd name="T38" fmla="*/ 23 w 448"/>
                    <a:gd name="T39" fmla="*/ 36 h 164"/>
                    <a:gd name="T40" fmla="*/ 28 w 448"/>
                    <a:gd name="T41" fmla="*/ 42 h 164"/>
                    <a:gd name="T42" fmla="*/ 36 w 448"/>
                    <a:gd name="T43" fmla="*/ 50 h 164"/>
                    <a:gd name="T44" fmla="*/ 64 w 448"/>
                    <a:gd name="T45" fmla="*/ 59 h 164"/>
                    <a:gd name="T46" fmla="*/ 116 w 448"/>
                    <a:gd name="T47" fmla="*/ 69 h 164"/>
                    <a:gd name="T48" fmla="*/ 116 w 448"/>
                    <a:gd name="T49" fmla="*/ 69 h 164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w 448"/>
                    <a:gd name="T76" fmla="*/ 0 h 164"/>
                    <a:gd name="T77" fmla="*/ 448 w 448"/>
                    <a:gd name="T78" fmla="*/ 164 h 164"/>
                  </a:gdLst>
                  <a:ahLst/>
                  <a:cxnLst>
                    <a:cxn ang="T50">
                      <a:pos x="T0" y="T1"/>
                    </a:cxn>
                    <a:cxn ang="T51">
                      <a:pos x="T2" y="T3"/>
                    </a:cxn>
                    <a:cxn ang="T52">
                      <a:pos x="T4" y="T5"/>
                    </a:cxn>
                    <a:cxn ang="T53">
                      <a:pos x="T6" y="T7"/>
                    </a:cxn>
                    <a:cxn ang="T54">
                      <a:pos x="T8" y="T9"/>
                    </a:cxn>
                    <a:cxn ang="T55">
                      <a:pos x="T10" y="T11"/>
                    </a:cxn>
                    <a:cxn ang="T56">
                      <a:pos x="T12" y="T13"/>
                    </a:cxn>
                    <a:cxn ang="T57">
                      <a:pos x="T14" y="T15"/>
                    </a:cxn>
                    <a:cxn ang="T58">
                      <a:pos x="T16" y="T17"/>
                    </a:cxn>
                    <a:cxn ang="T59">
                      <a:pos x="T18" y="T19"/>
                    </a:cxn>
                    <a:cxn ang="T60">
                      <a:pos x="T20" y="T21"/>
                    </a:cxn>
                    <a:cxn ang="T61">
                      <a:pos x="T22" y="T23"/>
                    </a:cxn>
                    <a:cxn ang="T62">
                      <a:pos x="T24" y="T25"/>
                    </a:cxn>
                    <a:cxn ang="T63">
                      <a:pos x="T26" y="T27"/>
                    </a:cxn>
                    <a:cxn ang="T64">
                      <a:pos x="T28" y="T29"/>
                    </a:cxn>
                    <a:cxn ang="T65">
                      <a:pos x="T30" y="T31"/>
                    </a:cxn>
                    <a:cxn ang="T66">
                      <a:pos x="T32" y="T33"/>
                    </a:cxn>
                    <a:cxn ang="T67">
                      <a:pos x="T34" y="T35"/>
                    </a:cxn>
                    <a:cxn ang="T68">
                      <a:pos x="T36" y="T37"/>
                    </a:cxn>
                    <a:cxn ang="T69">
                      <a:pos x="T38" y="T39"/>
                    </a:cxn>
                    <a:cxn ang="T70">
                      <a:pos x="T40" y="T41"/>
                    </a:cxn>
                    <a:cxn ang="T71">
                      <a:pos x="T42" y="T43"/>
                    </a:cxn>
                    <a:cxn ang="T72">
                      <a:pos x="T44" y="T45"/>
                    </a:cxn>
                    <a:cxn ang="T73">
                      <a:pos x="T46" y="T47"/>
                    </a:cxn>
                    <a:cxn ang="T74">
                      <a:pos x="T48" y="T49"/>
                    </a:cxn>
                  </a:cxnLst>
                  <a:rect l="T75" t="T76" r="T77" b="T78"/>
                  <a:pathLst>
                    <a:path w="448" h="164">
                      <a:moveTo>
                        <a:pt x="116" y="69"/>
                      </a:moveTo>
                      <a:lnTo>
                        <a:pt x="150" y="84"/>
                      </a:lnTo>
                      <a:lnTo>
                        <a:pt x="150" y="101"/>
                      </a:lnTo>
                      <a:lnTo>
                        <a:pt x="167" y="120"/>
                      </a:lnTo>
                      <a:lnTo>
                        <a:pt x="215" y="130"/>
                      </a:lnTo>
                      <a:lnTo>
                        <a:pt x="218" y="149"/>
                      </a:lnTo>
                      <a:lnTo>
                        <a:pt x="253" y="156"/>
                      </a:lnTo>
                      <a:lnTo>
                        <a:pt x="300" y="164"/>
                      </a:lnTo>
                      <a:lnTo>
                        <a:pt x="321" y="139"/>
                      </a:lnTo>
                      <a:lnTo>
                        <a:pt x="344" y="130"/>
                      </a:lnTo>
                      <a:lnTo>
                        <a:pt x="361" y="124"/>
                      </a:lnTo>
                      <a:lnTo>
                        <a:pt x="382" y="133"/>
                      </a:lnTo>
                      <a:lnTo>
                        <a:pt x="412" y="126"/>
                      </a:lnTo>
                      <a:lnTo>
                        <a:pt x="445" y="97"/>
                      </a:lnTo>
                      <a:lnTo>
                        <a:pt x="448" y="55"/>
                      </a:lnTo>
                      <a:lnTo>
                        <a:pt x="270" y="61"/>
                      </a:lnTo>
                      <a:lnTo>
                        <a:pt x="91" y="54"/>
                      </a:lnTo>
                      <a:lnTo>
                        <a:pt x="0" y="0"/>
                      </a:lnTo>
                      <a:lnTo>
                        <a:pt x="9" y="19"/>
                      </a:lnTo>
                      <a:lnTo>
                        <a:pt x="23" y="36"/>
                      </a:lnTo>
                      <a:lnTo>
                        <a:pt x="28" y="42"/>
                      </a:lnTo>
                      <a:lnTo>
                        <a:pt x="36" y="50"/>
                      </a:lnTo>
                      <a:lnTo>
                        <a:pt x="64" y="59"/>
                      </a:lnTo>
                      <a:lnTo>
                        <a:pt x="116" y="69"/>
                      </a:lnTo>
                      <a:close/>
                    </a:path>
                  </a:pathLst>
                </a:custGeom>
                <a:solidFill>
                  <a:srgbClr val="A84A3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1pPr>
                  <a:lvl2pPr marL="742950" indent="-28575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2pPr>
                  <a:lvl3pPr marL="11430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3pPr>
                  <a:lvl4pPr marL="16002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4pPr>
                  <a:lvl5pPr marL="20574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77888" name="Freeform 61"/>
                <p:cNvSpPr>
                  <a:spLocks/>
                </p:cNvSpPr>
                <p:nvPr/>
              </p:nvSpPr>
              <p:spPr bwMode="auto">
                <a:xfrm>
                  <a:off x="1287" y="1958"/>
                  <a:ext cx="294" cy="235"/>
                </a:xfrm>
                <a:custGeom>
                  <a:avLst/>
                  <a:gdLst>
                    <a:gd name="T0" fmla="*/ 542 w 588"/>
                    <a:gd name="T1" fmla="*/ 219 h 471"/>
                    <a:gd name="T2" fmla="*/ 499 w 588"/>
                    <a:gd name="T3" fmla="*/ 226 h 471"/>
                    <a:gd name="T4" fmla="*/ 457 w 588"/>
                    <a:gd name="T5" fmla="*/ 257 h 471"/>
                    <a:gd name="T6" fmla="*/ 396 w 588"/>
                    <a:gd name="T7" fmla="*/ 255 h 471"/>
                    <a:gd name="T8" fmla="*/ 354 w 588"/>
                    <a:gd name="T9" fmla="*/ 236 h 471"/>
                    <a:gd name="T10" fmla="*/ 303 w 588"/>
                    <a:gd name="T11" fmla="*/ 184 h 471"/>
                    <a:gd name="T12" fmla="*/ 240 w 588"/>
                    <a:gd name="T13" fmla="*/ 118 h 471"/>
                    <a:gd name="T14" fmla="*/ 204 w 588"/>
                    <a:gd name="T15" fmla="*/ 74 h 471"/>
                    <a:gd name="T16" fmla="*/ 187 w 588"/>
                    <a:gd name="T17" fmla="*/ 0 h 471"/>
                    <a:gd name="T18" fmla="*/ 177 w 588"/>
                    <a:gd name="T19" fmla="*/ 84 h 471"/>
                    <a:gd name="T20" fmla="*/ 221 w 588"/>
                    <a:gd name="T21" fmla="*/ 184 h 471"/>
                    <a:gd name="T22" fmla="*/ 221 w 588"/>
                    <a:gd name="T23" fmla="*/ 222 h 471"/>
                    <a:gd name="T24" fmla="*/ 196 w 588"/>
                    <a:gd name="T25" fmla="*/ 264 h 471"/>
                    <a:gd name="T26" fmla="*/ 151 w 588"/>
                    <a:gd name="T27" fmla="*/ 300 h 471"/>
                    <a:gd name="T28" fmla="*/ 160 w 588"/>
                    <a:gd name="T29" fmla="*/ 253 h 471"/>
                    <a:gd name="T30" fmla="*/ 160 w 588"/>
                    <a:gd name="T31" fmla="*/ 167 h 471"/>
                    <a:gd name="T32" fmla="*/ 141 w 588"/>
                    <a:gd name="T33" fmla="*/ 240 h 471"/>
                    <a:gd name="T34" fmla="*/ 111 w 588"/>
                    <a:gd name="T35" fmla="*/ 295 h 471"/>
                    <a:gd name="T36" fmla="*/ 61 w 588"/>
                    <a:gd name="T37" fmla="*/ 336 h 471"/>
                    <a:gd name="T38" fmla="*/ 0 w 588"/>
                    <a:gd name="T39" fmla="*/ 374 h 471"/>
                    <a:gd name="T40" fmla="*/ 56 w 588"/>
                    <a:gd name="T41" fmla="*/ 422 h 471"/>
                    <a:gd name="T42" fmla="*/ 126 w 588"/>
                    <a:gd name="T43" fmla="*/ 471 h 471"/>
                    <a:gd name="T44" fmla="*/ 282 w 588"/>
                    <a:gd name="T45" fmla="*/ 456 h 471"/>
                    <a:gd name="T46" fmla="*/ 369 w 588"/>
                    <a:gd name="T47" fmla="*/ 456 h 471"/>
                    <a:gd name="T48" fmla="*/ 481 w 588"/>
                    <a:gd name="T49" fmla="*/ 365 h 471"/>
                    <a:gd name="T50" fmla="*/ 485 w 588"/>
                    <a:gd name="T51" fmla="*/ 333 h 471"/>
                    <a:gd name="T52" fmla="*/ 341 w 588"/>
                    <a:gd name="T53" fmla="*/ 321 h 471"/>
                    <a:gd name="T54" fmla="*/ 291 w 588"/>
                    <a:gd name="T55" fmla="*/ 331 h 471"/>
                    <a:gd name="T56" fmla="*/ 257 w 588"/>
                    <a:gd name="T57" fmla="*/ 352 h 471"/>
                    <a:gd name="T58" fmla="*/ 221 w 588"/>
                    <a:gd name="T59" fmla="*/ 365 h 471"/>
                    <a:gd name="T60" fmla="*/ 177 w 588"/>
                    <a:gd name="T61" fmla="*/ 359 h 471"/>
                    <a:gd name="T62" fmla="*/ 208 w 588"/>
                    <a:gd name="T63" fmla="*/ 327 h 471"/>
                    <a:gd name="T64" fmla="*/ 259 w 588"/>
                    <a:gd name="T65" fmla="*/ 289 h 471"/>
                    <a:gd name="T66" fmla="*/ 272 w 588"/>
                    <a:gd name="T67" fmla="*/ 255 h 471"/>
                    <a:gd name="T68" fmla="*/ 379 w 588"/>
                    <a:gd name="T69" fmla="*/ 316 h 471"/>
                    <a:gd name="T70" fmla="*/ 423 w 588"/>
                    <a:gd name="T71" fmla="*/ 317 h 471"/>
                    <a:gd name="T72" fmla="*/ 483 w 588"/>
                    <a:gd name="T73" fmla="*/ 323 h 471"/>
                    <a:gd name="T74" fmla="*/ 529 w 588"/>
                    <a:gd name="T75" fmla="*/ 323 h 471"/>
                    <a:gd name="T76" fmla="*/ 561 w 588"/>
                    <a:gd name="T77" fmla="*/ 310 h 471"/>
                    <a:gd name="T78" fmla="*/ 504 w 588"/>
                    <a:gd name="T79" fmla="*/ 304 h 471"/>
                    <a:gd name="T80" fmla="*/ 464 w 588"/>
                    <a:gd name="T81" fmla="*/ 297 h 471"/>
                    <a:gd name="T82" fmla="*/ 449 w 588"/>
                    <a:gd name="T83" fmla="*/ 285 h 471"/>
                    <a:gd name="T84" fmla="*/ 466 w 588"/>
                    <a:gd name="T85" fmla="*/ 272 h 471"/>
                    <a:gd name="T86" fmla="*/ 491 w 588"/>
                    <a:gd name="T87" fmla="*/ 264 h 471"/>
                    <a:gd name="T88" fmla="*/ 529 w 588"/>
                    <a:gd name="T89" fmla="*/ 272 h 471"/>
                    <a:gd name="T90" fmla="*/ 554 w 588"/>
                    <a:gd name="T91" fmla="*/ 272 h 471"/>
                    <a:gd name="T92" fmla="*/ 588 w 588"/>
                    <a:gd name="T93" fmla="*/ 251 h 471"/>
                    <a:gd name="T94" fmla="*/ 563 w 588"/>
                    <a:gd name="T95" fmla="*/ 207 h 471"/>
                    <a:gd name="T96" fmla="*/ 542 w 588"/>
                    <a:gd name="T97" fmla="*/ 219 h 471"/>
                    <a:gd name="T98" fmla="*/ 542 w 588"/>
                    <a:gd name="T99" fmla="*/ 219 h 471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w 588"/>
                    <a:gd name="T151" fmla="*/ 0 h 471"/>
                    <a:gd name="T152" fmla="*/ 588 w 588"/>
                    <a:gd name="T153" fmla="*/ 471 h 471"/>
                  </a:gdLst>
                  <a:ahLst/>
                  <a:cxnLst>
                    <a:cxn ang="T100">
                      <a:pos x="T0" y="T1"/>
                    </a:cxn>
                    <a:cxn ang="T101">
                      <a:pos x="T2" y="T3"/>
                    </a:cxn>
                    <a:cxn ang="T102">
                      <a:pos x="T4" y="T5"/>
                    </a:cxn>
                    <a:cxn ang="T103">
                      <a:pos x="T6" y="T7"/>
                    </a:cxn>
                    <a:cxn ang="T104">
                      <a:pos x="T8" y="T9"/>
                    </a:cxn>
                    <a:cxn ang="T105">
                      <a:pos x="T10" y="T11"/>
                    </a:cxn>
                    <a:cxn ang="T106">
                      <a:pos x="T12" y="T13"/>
                    </a:cxn>
                    <a:cxn ang="T107">
                      <a:pos x="T14" y="T15"/>
                    </a:cxn>
                    <a:cxn ang="T108">
                      <a:pos x="T16" y="T17"/>
                    </a:cxn>
                    <a:cxn ang="T109">
                      <a:pos x="T18" y="T19"/>
                    </a:cxn>
                    <a:cxn ang="T110">
                      <a:pos x="T20" y="T21"/>
                    </a:cxn>
                    <a:cxn ang="T111">
                      <a:pos x="T22" y="T23"/>
                    </a:cxn>
                    <a:cxn ang="T112">
                      <a:pos x="T24" y="T25"/>
                    </a:cxn>
                    <a:cxn ang="T113">
                      <a:pos x="T26" y="T27"/>
                    </a:cxn>
                    <a:cxn ang="T114">
                      <a:pos x="T28" y="T29"/>
                    </a:cxn>
                    <a:cxn ang="T115">
                      <a:pos x="T30" y="T31"/>
                    </a:cxn>
                    <a:cxn ang="T116">
                      <a:pos x="T32" y="T33"/>
                    </a:cxn>
                    <a:cxn ang="T117">
                      <a:pos x="T34" y="T35"/>
                    </a:cxn>
                    <a:cxn ang="T118">
                      <a:pos x="T36" y="T37"/>
                    </a:cxn>
                    <a:cxn ang="T119">
                      <a:pos x="T38" y="T39"/>
                    </a:cxn>
                    <a:cxn ang="T120">
                      <a:pos x="T40" y="T41"/>
                    </a:cxn>
                    <a:cxn ang="T121">
                      <a:pos x="T42" y="T43"/>
                    </a:cxn>
                    <a:cxn ang="T122">
                      <a:pos x="T44" y="T45"/>
                    </a:cxn>
                    <a:cxn ang="T123">
                      <a:pos x="T46" y="T47"/>
                    </a:cxn>
                    <a:cxn ang="T124">
                      <a:pos x="T48" y="T49"/>
                    </a:cxn>
                    <a:cxn ang="T125">
                      <a:pos x="T50" y="T51"/>
                    </a:cxn>
                    <a:cxn ang="T126">
                      <a:pos x="T52" y="T53"/>
                    </a:cxn>
                    <a:cxn ang="T127">
                      <a:pos x="T54" y="T55"/>
                    </a:cxn>
                    <a:cxn ang="T128">
                      <a:pos x="T56" y="T57"/>
                    </a:cxn>
                    <a:cxn ang="T129">
                      <a:pos x="T58" y="T59"/>
                    </a:cxn>
                    <a:cxn ang="T130">
                      <a:pos x="T60" y="T61"/>
                    </a:cxn>
                    <a:cxn ang="T131">
                      <a:pos x="T62" y="T63"/>
                    </a:cxn>
                    <a:cxn ang="T132">
                      <a:pos x="T64" y="T65"/>
                    </a:cxn>
                    <a:cxn ang="T133">
                      <a:pos x="T66" y="T67"/>
                    </a:cxn>
                    <a:cxn ang="T134">
                      <a:pos x="T68" y="T69"/>
                    </a:cxn>
                    <a:cxn ang="T135">
                      <a:pos x="T70" y="T71"/>
                    </a:cxn>
                    <a:cxn ang="T136">
                      <a:pos x="T72" y="T73"/>
                    </a:cxn>
                    <a:cxn ang="T137">
                      <a:pos x="T74" y="T75"/>
                    </a:cxn>
                    <a:cxn ang="T138">
                      <a:pos x="T76" y="T77"/>
                    </a:cxn>
                    <a:cxn ang="T139">
                      <a:pos x="T78" y="T79"/>
                    </a:cxn>
                    <a:cxn ang="T140">
                      <a:pos x="T80" y="T81"/>
                    </a:cxn>
                    <a:cxn ang="T141">
                      <a:pos x="T82" y="T83"/>
                    </a:cxn>
                    <a:cxn ang="T142">
                      <a:pos x="T84" y="T85"/>
                    </a:cxn>
                    <a:cxn ang="T143">
                      <a:pos x="T86" y="T87"/>
                    </a:cxn>
                    <a:cxn ang="T144">
                      <a:pos x="T88" y="T89"/>
                    </a:cxn>
                    <a:cxn ang="T145">
                      <a:pos x="T90" y="T91"/>
                    </a:cxn>
                    <a:cxn ang="T146">
                      <a:pos x="T92" y="T93"/>
                    </a:cxn>
                    <a:cxn ang="T147">
                      <a:pos x="T94" y="T95"/>
                    </a:cxn>
                    <a:cxn ang="T148">
                      <a:pos x="T96" y="T97"/>
                    </a:cxn>
                    <a:cxn ang="T149">
                      <a:pos x="T98" y="T99"/>
                    </a:cxn>
                  </a:cxnLst>
                  <a:rect l="T150" t="T151" r="T152" b="T153"/>
                  <a:pathLst>
                    <a:path w="588" h="471">
                      <a:moveTo>
                        <a:pt x="542" y="219"/>
                      </a:moveTo>
                      <a:lnTo>
                        <a:pt x="499" y="226"/>
                      </a:lnTo>
                      <a:lnTo>
                        <a:pt x="457" y="257"/>
                      </a:lnTo>
                      <a:lnTo>
                        <a:pt x="396" y="255"/>
                      </a:lnTo>
                      <a:lnTo>
                        <a:pt x="354" y="236"/>
                      </a:lnTo>
                      <a:lnTo>
                        <a:pt x="303" y="184"/>
                      </a:lnTo>
                      <a:lnTo>
                        <a:pt x="240" y="118"/>
                      </a:lnTo>
                      <a:lnTo>
                        <a:pt x="204" y="74"/>
                      </a:lnTo>
                      <a:lnTo>
                        <a:pt x="187" y="0"/>
                      </a:lnTo>
                      <a:lnTo>
                        <a:pt x="177" y="84"/>
                      </a:lnTo>
                      <a:lnTo>
                        <a:pt x="221" y="184"/>
                      </a:lnTo>
                      <a:lnTo>
                        <a:pt x="221" y="222"/>
                      </a:lnTo>
                      <a:lnTo>
                        <a:pt x="196" y="264"/>
                      </a:lnTo>
                      <a:lnTo>
                        <a:pt x="151" y="300"/>
                      </a:lnTo>
                      <a:lnTo>
                        <a:pt x="160" y="253"/>
                      </a:lnTo>
                      <a:lnTo>
                        <a:pt x="160" y="167"/>
                      </a:lnTo>
                      <a:lnTo>
                        <a:pt x="141" y="240"/>
                      </a:lnTo>
                      <a:lnTo>
                        <a:pt x="111" y="295"/>
                      </a:lnTo>
                      <a:lnTo>
                        <a:pt x="61" y="336"/>
                      </a:lnTo>
                      <a:lnTo>
                        <a:pt x="0" y="374"/>
                      </a:lnTo>
                      <a:lnTo>
                        <a:pt x="56" y="422"/>
                      </a:lnTo>
                      <a:lnTo>
                        <a:pt x="126" y="471"/>
                      </a:lnTo>
                      <a:lnTo>
                        <a:pt x="282" y="456"/>
                      </a:lnTo>
                      <a:lnTo>
                        <a:pt x="369" y="456"/>
                      </a:lnTo>
                      <a:lnTo>
                        <a:pt x="481" y="365"/>
                      </a:lnTo>
                      <a:lnTo>
                        <a:pt x="485" y="333"/>
                      </a:lnTo>
                      <a:lnTo>
                        <a:pt x="341" y="321"/>
                      </a:lnTo>
                      <a:lnTo>
                        <a:pt x="291" y="331"/>
                      </a:lnTo>
                      <a:lnTo>
                        <a:pt x="257" y="352"/>
                      </a:lnTo>
                      <a:lnTo>
                        <a:pt x="221" y="365"/>
                      </a:lnTo>
                      <a:lnTo>
                        <a:pt x="177" y="359"/>
                      </a:lnTo>
                      <a:lnTo>
                        <a:pt x="208" y="327"/>
                      </a:lnTo>
                      <a:lnTo>
                        <a:pt x="259" y="289"/>
                      </a:lnTo>
                      <a:lnTo>
                        <a:pt x="272" y="255"/>
                      </a:lnTo>
                      <a:lnTo>
                        <a:pt x="379" y="316"/>
                      </a:lnTo>
                      <a:lnTo>
                        <a:pt x="423" y="317"/>
                      </a:lnTo>
                      <a:lnTo>
                        <a:pt x="483" y="323"/>
                      </a:lnTo>
                      <a:lnTo>
                        <a:pt x="529" y="323"/>
                      </a:lnTo>
                      <a:lnTo>
                        <a:pt x="561" y="310"/>
                      </a:lnTo>
                      <a:lnTo>
                        <a:pt x="504" y="304"/>
                      </a:lnTo>
                      <a:lnTo>
                        <a:pt x="464" y="297"/>
                      </a:lnTo>
                      <a:lnTo>
                        <a:pt x="449" y="285"/>
                      </a:lnTo>
                      <a:lnTo>
                        <a:pt x="466" y="272"/>
                      </a:lnTo>
                      <a:lnTo>
                        <a:pt x="491" y="264"/>
                      </a:lnTo>
                      <a:lnTo>
                        <a:pt x="529" y="272"/>
                      </a:lnTo>
                      <a:lnTo>
                        <a:pt x="554" y="272"/>
                      </a:lnTo>
                      <a:lnTo>
                        <a:pt x="588" y="251"/>
                      </a:lnTo>
                      <a:lnTo>
                        <a:pt x="563" y="207"/>
                      </a:lnTo>
                      <a:lnTo>
                        <a:pt x="542" y="219"/>
                      </a:lnTo>
                      <a:close/>
                    </a:path>
                  </a:pathLst>
                </a:custGeom>
                <a:solidFill>
                  <a:srgbClr val="C7695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1pPr>
                  <a:lvl2pPr marL="742950" indent="-28575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2pPr>
                  <a:lvl3pPr marL="11430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3pPr>
                  <a:lvl4pPr marL="16002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4pPr>
                  <a:lvl5pPr marL="20574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77889" name="Freeform 62"/>
                <p:cNvSpPr>
                  <a:spLocks/>
                </p:cNvSpPr>
                <p:nvPr/>
              </p:nvSpPr>
              <p:spPr bwMode="auto">
                <a:xfrm>
                  <a:off x="1609" y="1885"/>
                  <a:ext cx="31" cy="20"/>
                </a:xfrm>
                <a:custGeom>
                  <a:avLst/>
                  <a:gdLst>
                    <a:gd name="T0" fmla="*/ 0 w 63"/>
                    <a:gd name="T1" fmla="*/ 13 h 39"/>
                    <a:gd name="T2" fmla="*/ 11 w 63"/>
                    <a:gd name="T3" fmla="*/ 39 h 39"/>
                    <a:gd name="T4" fmla="*/ 50 w 63"/>
                    <a:gd name="T5" fmla="*/ 38 h 39"/>
                    <a:gd name="T6" fmla="*/ 63 w 63"/>
                    <a:gd name="T7" fmla="*/ 13 h 39"/>
                    <a:gd name="T8" fmla="*/ 40 w 63"/>
                    <a:gd name="T9" fmla="*/ 0 h 39"/>
                    <a:gd name="T10" fmla="*/ 0 w 63"/>
                    <a:gd name="T11" fmla="*/ 13 h 39"/>
                    <a:gd name="T12" fmla="*/ 0 w 63"/>
                    <a:gd name="T13" fmla="*/ 13 h 39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63"/>
                    <a:gd name="T22" fmla="*/ 0 h 39"/>
                    <a:gd name="T23" fmla="*/ 63 w 63"/>
                    <a:gd name="T24" fmla="*/ 39 h 39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63" h="39">
                      <a:moveTo>
                        <a:pt x="0" y="13"/>
                      </a:moveTo>
                      <a:lnTo>
                        <a:pt x="11" y="39"/>
                      </a:lnTo>
                      <a:lnTo>
                        <a:pt x="50" y="38"/>
                      </a:lnTo>
                      <a:lnTo>
                        <a:pt x="63" y="13"/>
                      </a:lnTo>
                      <a:lnTo>
                        <a:pt x="40" y="0"/>
                      </a:lnTo>
                      <a:lnTo>
                        <a:pt x="0" y="13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1pPr>
                  <a:lvl2pPr marL="742950" indent="-28575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2pPr>
                  <a:lvl3pPr marL="11430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3pPr>
                  <a:lvl4pPr marL="16002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4pPr>
                  <a:lvl5pPr marL="20574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77890" name="Freeform 63"/>
                <p:cNvSpPr>
                  <a:spLocks/>
                </p:cNvSpPr>
                <p:nvPr/>
              </p:nvSpPr>
              <p:spPr bwMode="auto">
                <a:xfrm>
                  <a:off x="1531" y="2049"/>
                  <a:ext cx="66" cy="26"/>
                </a:xfrm>
                <a:custGeom>
                  <a:avLst/>
                  <a:gdLst>
                    <a:gd name="T0" fmla="*/ 0 w 133"/>
                    <a:gd name="T1" fmla="*/ 0 h 53"/>
                    <a:gd name="T2" fmla="*/ 32 w 133"/>
                    <a:gd name="T3" fmla="*/ 17 h 53"/>
                    <a:gd name="T4" fmla="*/ 55 w 133"/>
                    <a:gd name="T5" fmla="*/ 36 h 53"/>
                    <a:gd name="T6" fmla="*/ 71 w 133"/>
                    <a:gd name="T7" fmla="*/ 53 h 53"/>
                    <a:gd name="T8" fmla="*/ 103 w 133"/>
                    <a:gd name="T9" fmla="*/ 51 h 53"/>
                    <a:gd name="T10" fmla="*/ 133 w 133"/>
                    <a:gd name="T11" fmla="*/ 19 h 53"/>
                    <a:gd name="T12" fmla="*/ 129 w 133"/>
                    <a:gd name="T13" fmla="*/ 3 h 53"/>
                    <a:gd name="T14" fmla="*/ 40 w 133"/>
                    <a:gd name="T15" fmla="*/ 0 h 53"/>
                    <a:gd name="T16" fmla="*/ 0 w 133"/>
                    <a:gd name="T17" fmla="*/ 0 h 53"/>
                    <a:gd name="T18" fmla="*/ 0 w 133"/>
                    <a:gd name="T19" fmla="*/ 0 h 53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133"/>
                    <a:gd name="T31" fmla="*/ 0 h 53"/>
                    <a:gd name="T32" fmla="*/ 133 w 133"/>
                    <a:gd name="T33" fmla="*/ 53 h 53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133" h="53">
                      <a:moveTo>
                        <a:pt x="0" y="0"/>
                      </a:moveTo>
                      <a:lnTo>
                        <a:pt x="32" y="17"/>
                      </a:lnTo>
                      <a:lnTo>
                        <a:pt x="55" y="36"/>
                      </a:lnTo>
                      <a:lnTo>
                        <a:pt x="71" y="53"/>
                      </a:lnTo>
                      <a:lnTo>
                        <a:pt x="103" y="51"/>
                      </a:lnTo>
                      <a:lnTo>
                        <a:pt x="133" y="19"/>
                      </a:lnTo>
                      <a:lnTo>
                        <a:pt x="129" y="3"/>
                      </a:lnTo>
                      <a:lnTo>
                        <a:pt x="4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EB808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1pPr>
                  <a:lvl2pPr marL="742950" indent="-28575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2pPr>
                  <a:lvl3pPr marL="11430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3pPr>
                  <a:lvl4pPr marL="16002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4pPr>
                  <a:lvl5pPr marL="20574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77891" name="Freeform 64"/>
                <p:cNvSpPr>
                  <a:spLocks/>
                </p:cNvSpPr>
                <p:nvPr/>
              </p:nvSpPr>
              <p:spPr bwMode="auto">
                <a:xfrm>
                  <a:off x="1302" y="2020"/>
                  <a:ext cx="244" cy="171"/>
                </a:xfrm>
                <a:custGeom>
                  <a:avLst/>
                  <a:gdLst>
                    <a:gd name="T0" fmla="*/ 11 w 487"/>
                    <a:gd name="T1" fmla="*/ 272 h 343"/>
                    <a:gd name="T2" fmla="*/ 72 w 487"/>
                    <a:gd name="T3" fmla="*/ 227 h 343"/>
                    <a:gd name="T4" fmla="*/ 110 w 487"/>
                    <a:gd name="T5" fmla="*/ 181 h 343"/>
                    <a:gd name="T6" fmla="*/ 91 w 487"/>
                    <a:gd name="T7" fmla="*/ 246 h 343"/>
                    <a:gd name="T8" fmla="*/ 180 w 487"/>
                    <a:gd name="T9" fmla="*/ 158 h 343"/>
                    <a:gd name="T10" fmla="*/ 133 w 487"/>
                    <a:gd name="T11" fmla="*/ 251 h 343"/>
                    <a:gd name="T12" fmla="*/ 114 w 487"/>
                    <a:gd name="T13" fmla="*/ 272 h 343"/>
                    <a:gd name="T14" fmla="*/ 184 w 487"/>
                    <a:gd name="T15" fmla="*/ 270 h 343"/>
                    <a:gd name="T16" fmla="*/ 281 w 487"/>
                    <a:gd name="T17" fmla="*/ 213 h 343"/>
                    <a:gd name="T18" fmla="*/ 357 w 487"/>
                    <a:gd name="T19" fmla="*/ 189 h 343"/>
                    <a:gd name="T20" fmla="*/ 272 w 487"/>
                    <a:gd name="T21" fmla="*/ 139 h 343"/>
                    <a:gd name="T22" fmla="*/ 199 w 487"/>
                    <a:gd name="T23" fmla="*/ 0 h 343"/>
                    <a:gd name="T24" fmla="*/ 293 w 487"/>
                    <a:gd name="T25" fmla="*/ 103 h 343"/>
                    <a:gd name="T26" fmla="*/ 382 w 487"/>
                    <a:gd name="T27" fmla="*/ 149 h 343"/>
                    <a:gd name="T28" fmla="*/ 426 w 487"/>
                    <a:gd name="T29" fmla="*/ 173 h 343"/>
                    <a:gd name="T30" fmla="*/ 487 w 487"/>
                    <a:gd name="T31" fmla="*/ 202 h 343"/>
                    <a:gd name="T32" fmla="*/ 418 w 487"/>
                    <a:gd name="T33" fmla="*/ 284 h 343"/>
                    <a:gd name="T34" fmla="*/ 321 w 487"/>
                    <a:gd name="T35" fmla="*/ 331 h 343"/>
                    <a:gd name="T36" fmla="*/ 144 w 487"/>
                    <a:gd name="T37" fmla="*/ 343 h 343"/>
                    <a:gd name="T38" fmla="*/ 61 w 487"/>
                    <a:gd name="T39" fmla="*/ 331 h 343"/>
                    <a:gd name="T40" fmla="*/ 0 w 487"/>
                    <a:gd name="T41" fmla="*/ 282 h 343"/>
                    <a:gd name="T42" fmla="*/ 11 w 487"/>
                    <a:gd name="T43" fmla="*/ 272 h 343"/>
                    <a:gd name="T44" fmla="*/ 11 w 487"/>
                    <a:gd name="T45" fmla="*/ 272 h 343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w 487"/>
                    <a:gd name="T70" fmla="*/ 0 h 343"/>
                    <a:gd name="T71" fmla="*/ 487 w 487"/>
                    <a:gd name="T72" fmla="*/ 343 h 343"/>
                  </a:gdLst>
                  <a:ahLst/>
                  <a:cxnLst>
                    <a:cxn ang="T46">
                      <a:pos x="T0" y="T1"/>
                    </a:cxn>
                    <a:cxn ang="T47">
                      <a:pos x="T2" y="T3"/>
                    </a:cxn>
                    <a:cxn ang="T48">
                      <a:pos x="T4" y="T5"/>
                    </a:cxn>
                    <a:cxn ang="T49">
                      <a:pos x="T6" y="T7"/>
                    </a:cxn>
                    <a:cxn ang="T50">
                      <a:pos x="T8" y="T9"/>
                    </a:cxn>
                    <a:cxn ang="T51">
                      <a:pos x="T10" y="T11"/>
                    </a:cxn>
                    <a:cxn ang="T52">
                      <a:pos x="T12" y="T13"/>
                    </a:cxn>
                    <a:cxn ang="T53">
                      <a:pos x="T14" y="T15"/>
                    </a:cxn>
                    <a:cxn ang="T54">
                      <a:pos x="T16" y="T17"/>
                    </a:cxn>
                    <a:cxn ang="T55">
                      <a:pos x="T18" y="T19"/>
                    </a:cxn>
                    <a:cxn ang="T56">
                      <a:pos x="T20" y="T21"/>
                    </a:cxn>
                    <a:cxn ang="T57">
                      <a:pos x="T22" y="T23"/>
                    </a:cxn>
                    <a:cxn ang="T58">
                      <a:pos x="T24" y="T25"/>
                    </a:cxn>
                    <a:cxn ang="T59">
                      <a:pos x="T26" y="T27"/>
                    </a:cxn>
                    <a:cxn ang="T60">
                      <a:pos x="T28" y="T29"/>
                    </a:cxn>
                    <a:cxn ang="T61">
                      <a:pos x="T30" y="T31"/>
                    </a:cxn>
                    <a:cxn ang="T62">
                      <a:pos x="T32" y="T33"/>
                    </a:cxn>
                    <a:cxn ang="T63">
                      <a:pos x="T34" y="T35"/>
                    </a:cxn>
                    <a:cxn ang="T64">
                      <a:pos x="T36" y="T37"/>
                    </a:cxn>
                    <a:cxn ang="T65">
                      <a:pos x="T38" y="T39"/>
                    </a:cxn>
                    <a:cxn ang="T66">
                      <a:pos x="T40" y="T41"/>
                    </a:cxn>
                    <a:cxn ang="T67">
                      <a:pos x="T42" y="T43"/>
                    </a:cxn>
                    <a:cxn ang="T68">
                      <a:pos x="T44" y="T45"/>
                    </a:cxn>
                  </a:cxnLst>
                  <a:rect l="T69" t="T70" r="T71" b="T72"/>
                  <a:pathLst>
                    <a:path w="487" h="343">
                      <a:moveTo>
                        <a:pt x="11" y="272"/>
                      </a:moveTo>
                      <a:lnTo>
                        <a:pt x="72" y="227"/>
                      </a:lnTo>
                      <a:lnTo>
                        <a:pt x="110" y="181"/>
                      </a:lnTo>
                      <a:lnTo>
                        <a:pt x="91" y="246"/>
                      </a:lnTo>
                      <a:lnTo>
                        <a:pt x="180" y="158"/>
                      </a:lnTo>
                      <a:lnTo>
                        <a:pt x="133" y="251"/>
                      </a:lnTo>
                      <a:lnTo>
                        <a:pt x="114" y="272"/>
                      </a:lnTo>
                      <a:lnTo>
                        <a:pt x="184" y="270"/>
                      </a:lnTo>
                      <a:lnTo>
                        <a:pt x="281" y="213"/>
                      </a:lnTo>
                      <a:lnTo>
                        <a:pt x="357" y="189"/>
                      </a:lnTo>
                      <a:lnTo>
                        <a:pt x="272" y="139"/>
                      </a:lnTo>
                      <a:lnTo>
                        <a:pt x="199" y="0"/>
                      </a:lnTo>
                      <a:lnTo>
                        <a:pt x="293" y="103"/>
                      </a:lnTo>
                      <a:lnTo>
                        <a:pt x="382" y="149"/>
                      </a:lnTo>
                      <a:lnTo>
                        <a:pt x="426" y="173"/>
                      </a:lnTo>
                      <a:lnTo>
                        <a:pt x="487" y="202"/>
                      </a:lnTo>
                      <a:lnTo>
                        <a:pt x="418" y="284"/>
                      </a:lnTo>
                      <a:lnTo>
                        <a:pt x="321" y="331"/>
                      </a:lnTo>
                      <a:lnTo>
                        <a:pt x="144" y="343"/>
                      </a:lnTo>
                      <a:lnTo>
                        <a:pt x="61" y="331"/>
                      </a:lnTo>
                      <a:lnTo>
                        <a:pt x="0" y="282"/>
                      </a:lnTo>
                      <a:lnTo>
                        <a:pt x="11" y="272"/>
                      </a:lnTo>
                      <a:close/>
                    </a:path>
                  </a:pathLst>
                </a:custGeom>
                <a:solidFill>
                  <a:srgbClr val="A84A3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1pPr>
                  <a:lvl2pPr marL="742950" indent="-28575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2pPr>
                  <a:lvl3pPr marL="11430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3pPr>
                  <a:lvl4pPr marL="16002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4pPr>
                  <a:lvl5pPr marL="20574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77892" name="Freeform 65"/>
                <p:cNvSpPr>
                  <a:spLocks/>
                </p:cNvSpPr>
                <p:nvPr/>
              </p:nvSpPr>
              <p:spPr bwMode="auto">
                <a:xfrm>
                  <a:off x="1500" y="1888"/>
                  <a:ext cx="40" cy="16"/>
                </a:xfrm>
                <a:custGeom>
                  <a:avLst/>
                  <a:gdLst>
                    <a:gd name="T0" fmla="*/ 0 w 80"/>
                    <a:gd name="T1" fmla="*/ 14 h 33"/>
                    <a:gd name="T2" fmla="*/ 17 w 80"/>
                    <a:gd name="T3" fmla="*/ 25 h 33"/>
                    <a:gd name="T4" fmla="*/ 61 w 80"/>
                    <a:gd name="T5" fmla="*/ 33 h 33"/>
                    <a:gd name="T6" fmla="*/ 80 w 80"/>
                    <a:gd name="T7" fmla="*/ 27 h 33"/>
                    <a:gd name="T8" fmla="*/ 80 w 80"/>
                    <a:gd name="T9" fmla="*/ 0 h 33"/>
                    <a:gd name="T10" fmla="*/ 33 w 80"/>
                    <a:gd name="T11" fmla="*/ 0 h 33"/>
                    <a:gd name="T12" fmla="*/ 0 w 80"/>
                    <a:gd name="T13" fmla="*/ 14 h 33"/>
                    <a:gd name="T14" fmla="*/ 0 w 80"/>
                    <a:gd name="T15" fmla="*/ 14 h 33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80"/>
                    <a:gd name="T25" fmla="*/ 0 h 33"/>
                    <a:gd name="T26" fmla="*/ 80 w 80"/>
                    <a:gd name="T27" fmla="*/ 33 h 33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80" h="33">
                      <a:moveTo>
                        <a:pt x="0" y="14"/>
                      </a:moveTo>
                      <a:lnTo>
                        <a:pt x="17" y="25"/>
                      </a:lnTo>
                      <a:lnTo>
                        <a:pt x="61" y="33"/>
                      </a:lnTo>
                      <a:lnTo>
                        <a:pt x="80" y="27"/>
                      </a:lnTo>
                      <a:lnTo>
                        <a:pt x="80" y="0"/>
                      </a:lnTo>
                      <a:lnTo>
                        <a:pt x="33" y="0"/>
                      </a:lnTo>
                      <a:lnTo>
                        <a:pt x="0" y="14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1pPr>
                  <a:lvl2pPr marL="742950" indent="-28575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2pPr>
                  <a:lvl3pPr marL="11430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3pPr>
                  <a:lvl4pPr marL="16002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4pPr>
                  <a:lvl5pPr marL="20574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77893" name="Freeform 66"/>
                <p:cNvSpPr>
                  <a:spLocks/>
                </p:cNvSpPr>
                <p:nvPr/>
              </p:nvSpPr>
              <p:spPr bwMode="auto">
                <a:xfrm>
                  <a:off x="1524" y="2021"/>
                  <a:ext cx="85" cy="61"/>
                </a:xfrm>
                <a:custGeom>
                  <a:avLst/>
                  <a:gdLst>
                    <a:gd name="T0" fmla="*/ 15 w 169"/>
                    <a:gd name="T1" fmla="*/ 42 h 122"/>
                    <a:gd name="T2" fmla="*/ 99 w 169"/>
                    <a:gd name="T3" fmla="*/ 2 h 122"/>
                    <a:gd name="T4" fmla="*/ 122 w 169"/>
                    <a:gd name="T5" fmla="*/ 2 h 122"/>
                    <a:gd name="T6" fmla="*/ 135 w 169"/>
                    <a:gd name="T7" fmla="*/ 12 h 122"/>
                    <a:gd name="T8" fmla="*/ 156 w 169"/>
                    <a:gd name="T9" fmla="*/ 0 h 122"/>
                    <a:gd name="T10" fmla="*/ 169 w 169"/>
                    <a:gd name="T11" fmla="*/ 12 h 122"/>
                    <a:gd name="T12" fmla="*/ 160 w 169"/>
                    <a:gd name="T13" fmla="*/ 40 h 122"/>
                    <a:gd name="T14" fmla="*/ 114 w 169"/>
                    <a:gd name="T15" fmla="*/ 21 h 122"/>
                    <a:gd name="T16" fmla="*/ 45 w 169"/>
                    <a:gd name="T17" fmla="*/ 36 h 122"/>
                    <a:gd name="T18" fmla="*/ 114 w 169"/>
                    <a:gd name="T19" fmla="*/ 56 h 122"/>
                    <a:gd name="T20" fmla="*/ 142 w 169"/>
                    <a:gd name="T21" fmla="*/ 54 h 122"/>
                    <a:gd name="T22" fmla="*/ 161 w 169"/>
                    <a:gd name="T23" fmla="*/ 48 h 122"/>
                    <a:gd name="T24" fmla="*/ 161 w 169"/>
                    <a:gd name="T25" fmla="*/ 71 h 122"/>
                    <a:gd name="T26" fmla="*/ 141 w 169"/>
                    <a:gd name="T27" fmla="*/ 90 h 122"/>
                    <a:gd name="T28" fmla="*/ 122 w 169"/>
                    <a:gd name="T29" fmla="*/ 114 h 122"/>
                    <a:gd name="T30" fmla="*/ 93 w 169"/>
                    <a:gd name="T31" fmla="*/ 122 h 122"/>
                    <a:gd name="T32" fmla="*/ 61 w 169"/>
                    <a:gd name="T33" fmla="*/ 103 h 122"/>
                    <a:gd name="T34" fmla="*/ 101 w 169"/>
                    <a:gd name="T35" fmla="*/ 105 h 122"/>
                    <a:gd name="T36" fmla="*/ 137 w 169"/>
                    <a:gd name="T37" fmla="*/ 82 h 122"/>
                    <a:gd name="T38" fmla="*/ 103 w 169"/>
                    <a:gd name="T39" fmla="*/ 69 h 122"/>
                    <a:gd name="T40" fmla="*/ 61 w 169"/>
                    <a:gd name="T41" fmla="*/ 67 h 122"/>
                    <a:gd name="T42" fmla="*/ 30 w 169"/>
                    <a:gd name="T43" fmla="*/ 65 h 122"/>
                    <a:gd name="T44" fmla="*/ 0 w 169"/>
                    <a:gd name="T45" fmla="*/ 52 h 122"/>
                    <a:gd name="T46" fmla="*/ 15 w 169"/>
                    <a:gd name="T47" fmla="*/ 42 h 122"/>
                    <a:gd name="T48" fmla="*/ 15 w 169"/>
                    <a:gd name="T49" fmla="*/ 42 h 122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w 169"/>
                    <a:gd name="T76" fmla="*/ 0 h 122"/>
                    <a:gd name="T77" fmla="*/ 169 w 169"/>
                    <a:gd name="T78" fmla="*/ 122 h 122"/>
                  </a:gdLst>
                  <a:ahLst/>
                  <a:cxnLst>
                    <a:cxn ang="T50">
                      <a:pos x="T0" y="T1"/>
                    </a:cxn>
                    <a:cxn ang="T51">
                      <a:pos x="T2" y="T3"/>
                    </a:cxn>
                    <a:cxn ang="T52">
                      <a:pos x="T4" y="T5"/>
                    </a:cxn>
                    <a:cxn ang="T53">
                      <a:pos x="T6" y="T7"/>
                    </a:cxn>
                    <a:cxn ang="T54">
                      <a:pos x="T8" y="T9"/>
                    </a:cxn>
                    <a:cxn ang="T55">
                      <a:pos x="T10" y="T11"/>
                    </a:cxn>
                    <a:cxn ang="T56">
                      <a:pos x="T12" y="T13"/>
                    </a:cxn>
                    <a:cxn ang="T57">
                      <a:pos x="T14" y="T15"/>
                    </a:cxn>
                    <a:cxn ang="T58">
                      <a:pos x="T16" y="T17"/>
                    </a:cxn>
                    <a:cxn ang="T59">
                      <a:pos x="T18" y="T19"/>
                    </a:cxn>
                    <a:cxn ang="T60">
                      <a:pos x="T20" y="T21"/>
                    </a:cxn>
                    <a:cxn ang="T61">
                      <a:pos x="T22" y="T23"/>
                    </a:cxn>
                    <a:cxn ang="T62">
                      <a:pos x="T24" y="T25"/>
                    </a:cxn>
                    <a:cxn ang="T63">
                      <a:pos x="T26" y="T27"/>
                    </a:cxn>
                    <a:cxn ang="T64">
                      <a:pos x="T28" y="T29"/>
                    </a:cxn>
                    <a:cxn ang="T65">
                      <a:pos x="T30" y="T31"/>
                    </a:cxn>
                    <a:cxn ang="T66">
                      <a:pos x="T32" y="T33"/>
                    </a:cxn>
                    <a:cxn ang="T67">
                      <a:pos x="T34" y="T35"/>
                    </a:cxn>
                    <a:cxn ang="T68">
                      <a:pos x="T36" y="T37"/>
                    </a:cxn>
                    <a:cxn ang="T69">
                      <a:pos x="T38" y="T39"/>
                    </a:cxn>
                    <a:cxn ang="T70">
                      <a:pos x="T40" y="T41"/>
                    </a:cxn>
                    <a:cxn ang="T71">
                      <a:pos x="T42" y="T43"/>
                    </a:cxn>
                    <a:cxn ang="T72">
                      <a:pos x="T44" y="T45"/>
                    </a:cxn>
                    <a:cxn ang="T73">
                      <a:pos x="T46" y="T47"/>
                    </a:cxn>
                    <a:cxn ang="T74">
                      <a:pos x="T48" y="T49"/>
                    </a:cxn>
                  </a:cxnLst>
                  <a:rect l="T75" t="T76" r="T77" b="T78"/>
                  <a:pathLst>
                    <a:path w="169" h="122">
                      <a:moveTo>
                        <a:pt x="15" y="42"/>
                      </a:moveTo>
                      <a:lnTo>
                        <a:pt x="99" y="2"/>
                      </a:lnTo>
                      <a:lnTo>
                        <a:pt x="122" y="2"/>
                      </a:lnTo>
                      <a:lnTo>
                        <a:pt x="135" y="12"/>
                      </a:lnTo>
                      <a:lnTo>
                        <a:pt x="156" y="0"/>
                      </a:lnTo>
                      <a:lnTo>
                        <a:pt x="169" y="12"/>
                      </a:lnTo>
                      <a:lnTo>
                        <a:pt x="160" y="40"/>
                      </a:lnTo>
                      <a:lnTo>
                        <a:pt x="114" y="21"/>
                      </a:lnTo>
                      <a:lnTo>
                        <a:pt x="45" y="36"/>
                      </a:lnTo>
                      <a:lnTo>
                        <a:pt x="114" y="56"/>
                      </a:lnTo>
                      <a:lnTo>
                        <a:pt x="142" y="54"/>
                      </a:lnTo>
                      <a:lnTo>
                        <a:pt x="161" y="48"/>
                      </a:lnTo>
                      <a:lnTo>
                        <a:pt x="161" y="71"/>
                      </a:lnTo>
                      <a:lnTo>
                        <a:pt x="141" y="90"/>
                      </a:lnTo>
                      <a:lnTo>
                        <a:pt x="122" y="114"/>
                      </a:lnTo>
                      <a:lnTo>
                        <a:pt x="93" y="122"/>
                      </a:lnTo>
                      <a:lnTo>
                        <a:pt x="61" y="103"/>
                      </a:lnTo>
                      <a:lnTo>
                        <a:pt x="101" y="105"/>
                      </a:lnTo>
                      <a:lnTo>
                        <a:pt x="137" y="82"/>
                      </a:lnTo>
                      <a:lnTo>
                        <a:pt x="103" y="69"/>
                      </a:lnTo>
                      <a:lnTo>
                        <a:pt x="61" y="67"/>
                      </a:lnTo>
                      <a:lnTo>
                        <a:pt x="30" y="65"/>
                      </a:lnTo>
                      <a:lnTo>
                        <a:pt x="0" y="52"/>
                      </a:lnTo>
                      <a:lnTo>
                        <a:pt x="15" y="42"/>
                      </a:lnTo>
                      <a:close/>
                    </a:path>
                  </a:pathLst>
                </a:custGeom>
                <a:solidFill>
                  <a:srgbClr val="D6666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1pPr>
                  <a:lvl2pPr marL="742950" indent="-28575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2pPr>
                  <a:lvl3pPr marL="11430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3pPr>
                  <a:lvl4pPr marL="16002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4pPr>
                  <a:lvl5pPr marL="20574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77894" name="Freeform 67"/>
                <p:cNvSpPr>
                  <a:spLocks/>
                </p:cNvSpPr>
                <p:nvPr/>
              </p:nvSpPr>
              <p:spPr bwMode="auto">
                <a:xfrm>
                  <a:off x="1341" y="1602"/>
                  <a:ext cx="391" cy="271"/>
                </a:xfrm>
                <a:custGeom>
                  <a:avLst/>
                  <a:gdLst>
                    <a:gd name="T0" fmla="*/ 45 w 781"/>
                    <a:gd name="T1" fmla="*/ 397 h 542"/>
                    <a:gd name="T2" fmla="*/ 177 w 781"/>
                    <a:gd name="T3" fmla="*/ 496 h 542"/>
                    <a:gd name="T4" fmla="*/ 333 w 781"/>
                    <a:gd name="T5" fmla="*/ 542 h 542"/>
                    <a:gd name="T6" fmla="*/ 559 w 781"/>
                    <a:gd name="T7" fmla="*/ 515 h 542"/>
                    <a:gd name="T8" fmla="*/ 642 w 781"/>
                    <a:gd name="T9" fmla="*/ 511 h 542"/>
                    <a:gd name="T10" fmla="*/ 724 w 781"/>
                    <a:gd name="T11" fmla="*/ 517 h 542"/>
                    <a:gd name="T12" fmla="*/ 768 w 781"/>
                    <a:gd name="T13" fmla="*/ 527 h 542"/>
                    <a:gd name="T14" fmla="*/ 781 w 781"/>
                    <a:gd name="T15" fmla="*/ 511 h 542"/>
                    <a:gd name="T16" fmla="*/ 749 w 781"/>
                    <a:gd name="T17" fmla="*/ 466 h 542"/>
                    <a:gd name="T18" fmla="*/ 646 w 781"/>
                    <a:gd name="T19" fmla="*/ 397 h 542"/>
                    <a:gd name="T20" fmla="*/ 622 w 781"/>
                    <a:gd name="T21" fmla="*/ 373 h 542"/>
                    <a:gd name="T22" fmla="*/ 620 w 781"/>
                    <a:gd name="T23" fmla="*/ 261 h 542"/>
                    <a:gd name="T24" fmla="*/ 570 w 781"/>
                    <a:gd name="T25" fmla="*/ 57 h 542"/>
                    <a:gd name="T26" fmla="*/ 439 w 781"/>
                    <a:gd name="T27" fmla="*/ 6 h 542"/>
                    <a:gd name="T28" fmla="*/ 304 w 781"/>
                    <a:gd name="T29" fmla="*/ 4 h 542"/>
                    <a:gd name="T30" fmla="*/ 239 w 781"/>
                    <a:gd name="T31" fmla="*/ 0 h 542"/>
                    <a:gd name="T32" fmla="*/ 184 w 781"/>
                    <a:gd name="T33" fmla="*/ 8 h 542"/>
                    <a:gd name="T34" fmla="*/ 82 w 781"/>
                    <a:gd name="T35" fmla="*/ 34 h 542"/>
                    <a:gd name="T36" fmla="*/ 0 w 781"/>
                    <a:gd name="T37" fmla="*/ 173 h 542"/>
                    <a:gd name="T38" fmla="*/ 13 w 781"/>
                    <a:gd name="T39" fmla="*/ 375 h 542"/>
                    <a:gd name="T40" fmla="*/ 45 w 781"/>
                    <a:gd name="T41" fmla="*/ 397 h 542"/>
                    <a:gd name="T42" fmla="*/ 45 w 781"/>
                    <a:gd name="T43" fmla="*/ 397 h 542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w 781"/>
                    <a:gd name="T67" fmla="*/ 0 h 542"/>
                    <a:gd name="T68" fmla="*/ 781 w 781"/>
                    <a:gd name="T69" fmla="*/ 542 h 542"/>
                  </a:gdLst>
                  <a:ahLst/>
                  <a:cxnLst>
                    <a:cxn ang="T44">
                      <a:pos x="T0" y="T1"/>
                    </a:cxn>
                    <a:cxn ang="T45">
                      <a:pos x="T2" y="T3"/>
                    </a:cxn>
                    <a:cxn ang="T46">
                      <a:pos x="T4" y="T5"/>
                    </a:cxn>
                    <a:cxn ang="T47">
                      <a:pos x="T6" y="T7"/>
                    </a:cxn>
                    <a:cxn ang="T48">
                      <a:pos x="T8" y="T9"/>
                    </a:cxn>
                    <a:cxn ang="T49">
                      <a:pos x="T10" y="T11"/>
                    </a:cxn>
                    <a:cxn ang="T50">
                      <a:pos x="T12" y="T13"/>
                    </a:cxn>
                    <a:cxn ang="T51">
                      <a:pos x="T14" y="T15"/>
                    </a:cxn>
                    <a:cxn ang="T52">
                      <a:pos x="T16" y="T17"/>
                    </a:cxn>
                    <a:cxn ang="T53">
                      <a:pos x="T18" y="T19"/>
                    </a:cxn>
                    <a:cxn ang="T54">
                      <a:pos x="T20" y="T21"/>
                    </a:cxn>
                    <a:cxn ang="T55">
                      <a:pos x="T22" y="T23"/>
                    </a:cxn>
                    <a:cxn ang="T56">
                      <a:pos x="T24" y="T25"/>
                    </a:cxn>
                    <a:cxn ang="T57">
                      <a:pos x="T26" y="T27"/>
                    </a:cxn>
                    <a:cxn ang="T58">
                      <a:pos x="T28" y="T29"/>
                    </a:cxn>
                    <a:cxn ang="T59">
                      <a:pos x="T30" y="T31"/>
                    </a:cxn>
                    <a:cxn ang="T60">
                      <a:pos x="T32" y="T33"/>
                    </a:cxn>
                    <a:cxn ang="T61">
                      <a:pos x="T34" y="T35"/>
                    </a:cxn>
                    <a:cxn ang="T62">
                      <a:pos x="T36" y="T37"/>
                    </a:cxn>
                    <a:cxn ang="T63">
                      <a:pos x="T38" y="T39"/>
                    </a:cxn>
                    <a:cxn ang="T64">
                      <a:pos x="T40" y="T41"/>
                    </a:cxn>
                    <a:cxn ang="T65">
                      <a:pos x="T42" y="T43"/>
                    </a:cxn>
                  </a:cxnLst>
                  <a:rect l="T66" t="T67" r="T68" b="T69"/>
                  <a:pathLst>
                    <a:path w="781" h="542">
                      <a:moveTo>
                        <a:pt x="45" y="397"/>
                      </a:moveTo>
                      <a:lnTo>
                        <a:pt x="177" y="496"/>
                      </a:lnTo>
                      <a:lnTo>
                        <a:pt x="333" y="542"/>
                      </a:lnTo>
                      <a:lnTo>
                        <a:pt x="559" y="515"/>
                      </a:lnTo>
                      <a:lnTo>
                        <a:pt x="642" y="511"/>
                      </a:lnTo>
                      <a:lnTo>
                        <a:pt x="724" y="517"/>
                      </a:lnTo>
                      <a:lnTo>
                        <a:pt x="768" y="527"/>
                      </a:lnTo>
                      <a:lnTo>
                        <a:pt x="781" y="511"/>
                      </a:lnTo>
                      <a:lnTo>
                        <a:pt x="749" y="466"/>
                      </a:lnTo>
                      <a:lnTo>
                        <a:pt x="646" y="397"/>
                      </a:lnTo>
                      <a:lnTo>
                        <a:pt x="622" y="373"/>
                      </a:lnTo>
                      <a:lnTo>
                        <a:pt x="620" y="261"/>
                      </a:lnTo>
                      <a:lnTo>
                        <a:pt x="570" y="57"/>
                      </a:lnTo>
                      <a:lnTo>
                        <a:pt x="439" y="6"/>
                      </a:lnTo>
                      <a:lnTo>
                        <a:pt x="304" y="4"/>
                      </a:lnTo>
                      <a:lnTo>
                        <a:pt x="239" y="0"/>
                      </a:lnTo>
                      <a:lnTo>
                        <a:pt x="184" y="8"/>
                      </a:lnTo>
                      <a:lnTo>
                        <a:pt x="82" y="34"/>
                      </a:lnTo>
                      <a:lnTo>
                        <a:pt x="0" y="173"/>
                      </a:lnTo>
                      <a:lnTo>
                        <a:pt x="13" y="375"/>
                      </a:lnTo>
                      <a:lnTo>
                        <a:pt x="45" y="397"/>
                      </a:lnTo>
                      <a:close/>
                    </a:path>
                  </a:pathLst>
                </a:custGeom>
                <a:solidFill>
                  <a:srgbClr val="B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1pPr>
                  <a:lvl2pPr marL="742950" indent="-28575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2pPr>
                  <a:lvl3pPr marL="11430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3pPr>
                  <a:lvl4pPr marL="16002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4pPr>
                  <a:lvl5pPr marL="20574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77895" name="Freeform 68"/>
                <p:cNvSpPr>
                  <a:spLocks/>
                </p:cNvSpPr>
                <p:nvPr/>
              </p:nvSpPr>
              <p:spPr bwMode="auto">
                <a:xfrm>
                  <a:off x="1326" y="1602"/>
                  <a:ext cx="332" cy="270"/>
                </a:xfrm>
                <a:custGeom>
                  <a:avLst/>
                  <a:gdLst>
                    <a:gd name="T0" fmla="*/ 274 w 664"/>
                    <a:gd name="T1" fmla="*/ 0 h 540"/>
                    <a:gd name="T2" fmla="*/ 200 w 664"/>
                    <a:gd name="T3" fmla="*/ 2 h 540"/>
                    <a:gd name="T4" fmla="*/ 114 w 664"/>
                    <a:gd name="T5" fmla="*/ 32 h 540"/>
                    <a:gd name="T6" fmla="*/ 52 w 664"/>
                    <a:gd name="T7" fmla="*/ 120 h 540"/>
                    <a:gd name="T8" fmla="*/ 0 w 664"/>
                    <a:gd name="T9" fmla="*/ 318 h 540"/>
                    <a:gd name="T10" fmla="*/ 135 w 664"/>
                    <a:gd name="T11" fmla="*/ 443 h 540"/>
                    <a:gd name="T12" fmla="*/ 274 w 664"/>
                    <a:gd name="T13" fmla="*/ 530 h 540"/>
                    <a:gd name="T14" fmla="*/ 343 w 664"/>
                    <a:gd name="T15" fmla="*/ 540 h 540"/>
                    <a:gd name="T16" fmla="*/ 457 w 664"/>
                    <a:gd name="T17" fmla="*/ 536 h 540"/>
                    <a:gd name="T18" fmla="*/ 643 w 664"/>
                    <a:gd name="T19" fmla="*/ 513 h 540"/>
                    <a:gd name="T20" fmla="*/ 447 w 664"/>
                    <a:gd name="T21" fmla="*/ 515 h 540"/>
                    <a:gd name="T22" fmla="*/ 386 w 664"/>
                    <a:gd name="T23" fmla="*/ 513 h 540"/>
                    <a:gd name="T24" fmla="*/ 325 w 664"/>
                    <a:gd name="T25" fmla="*/ 502 h 540"/>
                    <a:gd name="T26" fmla="*/ 295 w 664"/>
                    <a:gd name="T27" fmla="*/ 481 h 540"/>
                    <a:gd name="T28" fmla="*/ 272 w 664"/>
                    <a:gd name="T29" fmla="*/ 460 h 540"/>
                    <a:gd name="T30" fmla="*/ 227 w 664"/>
                    <a:gd name="T31" fmla="*/ 424 h 540"/>
                    <a:gd name="T32" fmla="*/ 345 w 664"/>
                    <a:gd name="T33" fmla="*/ 399 h 540"/>
                    <a:gd name="T34" fmla="*/ 443 w 664"/>
                    <a:gd name="T35" fmla="*/ 386 h 540"/>
                    <a:gd name="T36" fmla="*/ 535 w 664"/>
                    <a:gd name="T37" fmla="*/ 384 h 540"/>
                    <a:gd name="T38" fmla="*/ 664 w 664"/>
                    <a:gd name="T39" fmla="*/ 394 h 540"/>
                    <a:gd name="T40" fmla="*/ 573 w 664"/>
                    <a:gd name="T41" fmla="*/ 359 h 540"/>
                    <a:gd name="T42" fmla="*/ 436 w 664"/>
                    <a:gd name="T43" fmla="*/ 359 h 540"/>
                    <a:gd name="T44" fmla="*/ 392 w 664"/>
                    <a:gd name="T45" fmla="*/ 333 h 540"/>
                    <a:gd name="T46" fmla="*/ 314 w 664"/>
                    <a:gd name="T47" fmla="*/ 221 h 540"/>
                    <a:gd name="T48" fmla="*/ 278 w 664"/>
                    <a:gd name="T49" fmla="*/ 236 h 540"/>
                    <a:gd name="T50" fmla="*/ 229 w 664"/>
                    <a:gd name="T51" fmla="*/ 255 h 540"/>
                    <a:gd name="T52" fmla="*/ 128 w 664"/>
                    <a:gd name="T53" fmla="*/ 251 h 540"/>
                    <a:gd name="T54" fmla="*/ 200 w 664"/>
                    <a:gd name="T55" fmla="*/ 236 h 540"/>
                    <a:gd name="T56" fmla="*/ 259 w 664"/>
                    <a:gd name="T57" fmla="*/ 226 h 540"/>
                    <a:gd name="T58" fmla="*/ 272 w 664"/>
                    <a:gd name="T59" fmla="*/ 192 h 540"/>
                    <a:gd name="T60" fmla="*/ 251 w 664"/>
                    <a:gd name="T61" fmla="*/ 139 h 540"/>
                    <a:gd name="T62" fmla="*/ 179 w 664"/>
                    <a:gd name="T63" fmla="*/ 127 h 540"/>
                    <a:gd name="T64" fmla="*/ 124 w 664"/>
                    <a:gd name="T65" fmla="*/ 137 h 540"/>
                    <a:gd name="T66" fmla="*/ 171 w 664"/>
                    <a:gd name="T67" fmla="*/ 84 h 540"/>
                    <a:gd name="T68" fmla="*/ 206 w 664"/>
                    <a:gd name="T69" fmla="*/ 84 h 540"/>
                    <a:gd name="T70" fmla="*/ 339 w 664"/>
                    <a:gd name="T71" fmla="*/ 120 h 540"/>
                    <a:gd name="T72" fmla="*/ 430 w 664"/>
                    <a:gd name="T73" fmla="*/ 91 h 540"/>
                    <a:gd name="T74" fmla="*/ 512 w 664"/>
                    <a:gd name="T75" fmla="*/ 91 h 540"/>
                    <a:gd name="T76" fmla="*/ 586 w 664"/>
                    <a:gd name="T77" fmla="*/ 103 h 540"/>
                    <a:gd name="T78" fmla="*/ 649 w 664"/>
                    <a:gd name="T79" fmla="*/ 356 h 540"/>
                    <a:gd name="T80" fmla="*/ 618 w 664"/>
                    <a:gd name="T81" fmla="*/ 120 h 540"/>
                    <a:gd name="T82" fmla="*/ 609 w 664"/>
                    <a:gd name="T83" fmla="*/ 57 h 540"/>
                    <a:gd name="T84" fmla="*/ 495 w 664"/>
                    <a:gd name="T85" fmla="*/ 12 h 540"/>
                    <a:gd name="T86" fmla="*/ 403 w 664"/>
                    <a:gd name="T87" fmla="*/ 12 h 540"/>
                    <a:gd name="T88" fmla="*/ 502 w 664"/>
                    <a:gd name="T89" fmla="*/ 34 h 540"/>
                    <a:gd name="T90" fmla="*/ 521 w 664"/>
                    <a:gd name="T91" fmla="*/ 55 h 540"/>
                    <a:gd name="T92" fmla="*/ 422 w 664"/>
                    <a:gd name="T93" fmla="*/ 38 h 540"/>
                    <a:gd name="T94" fmla="*/ 320 w 664"/>
                    <a:gd name="T95" fmla="*/ 57 h 540"/>
                    <a:gd name="T96" fmla="*/ 358 w 664"/>
                    <a:gd name="T97" fmla="*/ 27 h 540"/>
                    <a:gd name="T98" fmla="*/ 301 w 664"/>
                    <a:gd name="T99" fmla="*/ 19 h 540"/>
                    <a:gd name="T100" fmla="*/ 261 w 664"/>
                    <a:gd name="T101" fmla="*/ 27 h 540"/>
                    <a:gd name="T102" fmla="*/ 303 w 664"/>
                    <a:gd name="T103" fmla="*/ 59 h 540"/>
                    <a:gd name="T104" fmla="*/ 223 w 664"/>
                    <a:gd name="T105" fmla="*/ 46 h 540"/>
                    <a:gd name="T106" fmla="*/ 168 w 664"/>
                    <a:gd name="T107" fmla="*/ 48 h 540"/>
                    <a:gd name="T108" fmla="*/ 135 w 664"/>
                    <a:gd name="T109" fmla="*/ 48 h 540"/>
                    <a:gd name="T110" fmla="*/ 200 w 664"/>
                    <a:gd name="T111" fmla="*/ 19 h 540"/>
                    <a:gd name="T112" fmla="*/ 274 w 664"/>
                    <a:gd name="T113" fmla="*/ 0 h 540"/>
                    <a:gd name="T114" fmla="*/ 274 w 664"/>
                    <a:gd name="T115" fmla="*/ 0 h 540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w 664"/>
                    <a:gd name="T175" fmla="*/ 0 h 540"/>
                    <a:gd name="T176" fmla="*/ 664 w 664"/>
                    <a:gd name="T177" fmla="*/ 540 h 540"/>
                  </a:gdLst>
                  <a:ahLst/>
                  <a:cxnLst>
                    <a:cxn ang="T116">
                      <a:pos x="T0" y="T1"/>
                    </a:cxn>
                    <a:cxn ang="T117">
                      <a:pos x="T2" y="T3"/>
                    </a:cxn>
                    <a:cxn ang="T118">
                      <a:pos x="T4" y="T5"/>
                    </a:cxn>
                    <a:cxn ang="T119">
                      <a:pos x="T6" y="T7"/>
                    </a:cxn>
                    <a:cxn ang="T120">
                      <a:pos x="T8" y="T9"/>
                    </a:cxn>
                    <a:cxn ang="T121">
                      <a:pos x="T10" y="T11"/>
                    </a:cxn>
                    <a:cxn ang="T122">
                      <a:pos x="T12" y="T13"/>
                    </a:cxn>
                    <a:cxn ang="T123">
                      <a:pos x="T14" y="T15"/>
                    </a:cxn>
                    <a:cxn ang="T124">
                      <a:pos x="T16" y="T17"/>
                    </a:cxn>
                    <a:cxn ang="T125">
                      <a:pos x="T18" y="T19"/>
                    </a:cxn>
                    <a:cxn ang="T126">
                      <a:pos x="T20" y="T21"/>
                    </a:cxn>
                    <a:cxn ang="T127">
                      <a:pos x="T22" y="T23"/>
                    </a:cxn>
                    <a:cxn ang="T128">
                      <a:pos x="T24" y="T25"/>
                    </a:cxn>
                    <a:cxn ang="T129">
                      <a:pos x="T26" y="T27"/>
                    </a:cxn>
                    <a:cxn ang="T130">
                      <a:pos x="T28" y="T29"/>
                    </a:cxn>
                    <a:cxn ang="T131">
                      <a:pos x="T30" y="T31"/>
                    </a:cxn>
                    <a:cxn ang="T132">
                      <a:pos x="T32" y="T33"/>
                    </a:cxn>
                    <a:cxn ang="T133">
                      <a:pos x="T34" y="T35"/>
                    </a:cxn>
                    <a:cxn ang="T134">
                      <a:pos x="T36" y="T37"/>
                    </a:cxn>
                    <a:cxn ang="T135">
                      <a:pos x="T38" y="T39"/>
                    </a:cxn>
                    <a:cxn ang="T136">
                      <a:pos x="T40" y="T41"/>
                    </a:cxn>
                    <a:cxn ang="T137">
                      <a:pos x="T42" y="T43"/>
                    </a:cxn>
                    <a:cxn ang="T138">
                      <a:pos x="T44" y="T45"/>
                    </a:cxn>
                    <a:cxn ang="T139">
                      <a:pos x="T46" y="T47"/>
                    </a:cxn>
                    <a:cxn ang="T140">
                      <a:pos x="T48" y="T49"/>
                    </a:cxn>
                    <a:cxn ang="T141">
                      <a:pos x="T50" y="T51"/>
                    </a:cxn>
                    <a:cxn ang="T142">
                      <a:pos x="T52" y="T53"/>
                    </a:cxn>
                    <a:cxn ang="T143">
                      <a:pos x="T54" y="T55"/>
                    </a:cxn>
                    <a:cxn ang="T144">
                      <a:pos x="T56" y="T57"/>
                    </a:cxn>
                    <a:cxn ang="T145">
                      <a:pos x="T58" y="T59"/>
                    </a:cxn>
                    <a:cxn ang="T146">
                      <a:pos x="T60" y="T61"/>
                    </a:cxn>
                    <a:cxn ang="T147">
                      <a:pos x="T62" y="T63"/>
                    </a:cxn>
                    <a:cxn ang="T148">
                      <a:pos x="T64" y="T65"/>
                    </a:cxn>
                    <a:cxn ang="T149">
                      <a:pos x="T66" y="T67"/>
                    </a:cxn>
                    <a:cxn ang="T150">
                      <a:pos x="T68" y="T69"/>
                    </a:cxn>
                    <a:cxn ang="T151">
                      <a:pos x="T70" y="T71"/>
                    </a:cxn>
                    <a:cxn ang="T152">
                      <a:pos x="T72" y="T73"/>
                    </a:cxn>
                    <a:cxn ang="T153">
                      <a:pos x="T74" y="T75"/>
                    </a:cxn>
                    <a:cxn ang="T154">
                      <a:pos x="T76" y="T77"/>
                    </a:cxn>
                    <a:cxn ang="T155">
                      <a:pos x="T78" y="T79"/>
                    </a:cxn>
                    <a:cxn ang="T156">
                      <a:pos x="T80" y="T81"/>
                    </a:cxn>
                    <a:cxn ang="T157">
                      <a:pos x="T82" y="T83"/>
                    </a:cxn>
                    <a:cxn ang="T158">
                      <a:pos x="T84" y="T85"/>
                    </a:cxn>
                    <a:cxn ang="T159">
                      <a:pos x="T86" y="T87"/>
                    </a:cxn>
                    <a:cxn ang="T160">
                      <a:pos x="T88" y="T89"/>
                    </a:cxn>
                    <a:cxn ang="T161">
                      <a:pos x="T90" y="T91"/>
                    </a:cxn>
                    <a:cxn ang="T162">
                      <a:pos x="T92" y="T93"/>
                    </a:cxn>
                    <a:cxn ang="T163">
                      <a:pos x="T94" y="T95"/>
                    </a:cxn>
                    <a:cxn ang="T164">
                      <a:pos x="T96" y="T97"/>
                    </a:cxn>
                    <a:cxn ang="T165">
                      <a:pos x="T98" y="T99"/>
                    </a:cxn>
                    <a:cxn ang="T166">
                      <a:pos x="T100" y="T101"/>
                    </a:cxn>
                    <a:cxn ang="T167">
                      <a:pos x="T102" y="T103"/>
                    </a:cxn>
                    <a:cxn ang="T168">
                      <a:pos x="T104" y="T105"/>
                    </a:cxn>
                    <a:cxn ang="T169">
                      <a:pos x="T106" y="T107"/>
                    </a:cxn>
                    <a:cxn ang="T170">
                      <a:pos x="T108" y="T109"/>
                    </a:cxn>
                    <a:cxn ang="T171">
                      <a:pos x="T110" y="T111"/>
                    </a:cxn>
                    <a:cxn ang="T172">
                      <a:pos x="T112" y="T113"/>
                    </a:cxn>
                    <a:cxn ang="T173">
                      <a:pos x="T114" y="T115"/>
                    </a:cxn>
                  </a:cxnLst>
                  <a:rect l="T174" t="T175" r="T176" b="T177"/>
                  <a:pathLst>
                    <a:path w="664" h="540">
                      <a:moveTo>
                        <a:pt x="274" y="0"/>
                      </a:moveTo>
                      <a:lnTo>
                        <a:pt x="200" y="2"/>
                      </a:lnTo>
                      <a:lnTo>
                        <a:pt x="114" y="32"/>
                      </a:lnTo>
                      <a:lnTo>
                        <a:pt x="52" y="120"/>
                      </a:lnTo>
                      <a:lnTo>
                        <a:pt x="0" y="318"/>
                      </a:lnTo>
                      <a:lnTo>
                        <a:pt x="135" y="443"/>
                      </a:lnTo>
                      <a:lnTo>
                        <a:pt x="274" y="530"/>
                      </a:lnTo>
                      <a:lnTo>
                        <a:pt x="343" y="540"/>
                      </a:lnTo>
                      <a:lnTo>
                        <a:pt x="457" y="536"/>
                      </a:lnTo>
                      <a:lnTo>
                        <a:pt x="643" y="513"/>
                      </a:lnTo>
                      <a:lnTo>
                        <a:pt x="447" y="515"/>
                      </a:lnTo>
                      <a:lnTo>
                        <a:pt x="386" y="513"/>
                      </a:lnTo>
                      <a:lnTo>
                        <a:pt x="325" y="502"/>
                      </a:lnTo>
                      <a:lnTo>
                        <a:pt x="295" y="481"/>
                      </a:lnTo>
                      <a:lnTo>
                        <a:pt x="272" y="460"/>
                      </a:lnTo>
                      <a:lnTo>
                        <a:pt x="227" y="424"/>
                      </a:lnTo>
                      <a:lnTo>
                        <a:pt x="345" y="399"/>
                      </a:lnTo>
                      <a:lnTo>
                        <a:pt x="443" y="386"/>
                      </a:lnTo>
                      <a:lnTo>
                        <a:pt x="535" y="384"/>
                      </a:lnTo>
                      <a:lnTo>
                        <a:pt x="664" y="394"/>
                      </a:lnTo>
                      <a:lnTo>
                        <a:pt x="573" y="359"/>
                      </a:lnTo>
                      <a:lnTo>
                        <a:pt x="436" y="359"/>
                      </a:lnTo>
                      <a:lnTo>
                        <a:pt x="392" y="333"/>
                      </a:lnTo>
                      <a:lnTo>
                        <a:pt x="314" y="221"/>
                      </a:lnTo>
                      <a:lnTo>
                        <a:pt x="278" y="236"/>
                      </a:lnTo>
                      <a:lnTo>
                        <a:pt x="229" y="255"/>
                      </a:lnTo>
                      <a:lnTo>
                        <a:pt x="128" y="251"/>
                      </a:lnTo>
                      <a:lnTo>
                        <a:pt x="200" y="236"/>
                      </a:lnTo>
                      <a:lnTo>
                        <a:pt x="259" y="226"/>
                      </a:lnTo>
                      <a:lnTo>
                        <a:pt x="272" y="192"/>
                      </a:lnTo>
                      <a:lnTo>
                        <a:pt x="251" y="139"/>
                      </a:lnTo>
                      <a:lnTo>
                        <a:pt x="179" y="127"/>
                      </a:lnTo>
                      <a:lnTo>
                        <a:pt x="124" y="137"/>
                      </a:lnTo>
                      <a:lnTo>
                        <a:pt x="171" y="84"/>
                      </a:lnTo>
                      <a:lnTo>
                        <a:pt x="206" y="84"/>
                      </a:lnTo>
                      <a:lnTo>
                        <a:pt x="339" y="120"/>
                      </a:lnTo>
                      <a:lnTo>
                        <a:pt x="430" y="91"/>
                      </a:lnTo>
                      <a:lnTo>
                        <a:pt x="512" y="91"/>
                      </a:lnTo>
                      <a:lnTo>
                        <a:pt x="586" y="103"/>
                      </a:lnTo>
                      <a:lnTo>
                        <a:pt x="649" y="356"/>
                      </a:lnTo>
                      <a:lnTo>
                        <a:pt x="618" y="120"/>
                      </a:lnTo>
                      <a:lnTo>
                        <a:pt x="609" y="57"/>
                      </a:lnTo>
                      <a:lnTo>
                        <a:pt x="495" y="12"/>
                      </a:lnTo>
                      <a:lnTo>
                        <a:pt x="403" y="12"/>
                      </a:lnTo>
                      <a:lnTo>
                        <a:pt x="502" y="34"/>
                      </a:lnTo>
                      <a:lnTo>
                        <a:pt x="521" y="55"/>
                      </a:lnTo>
                      <a:lnTo>
                        <a:pt x="422" y="38"/>
                      </a:lnTo>
                      <a:lnTo>
                        <a:pt x="320" y="57"/>
                      </a:lnTo>
                      <a:lnTo>
                        <a:pt x="358" y="27"/>
                      </a:lnTo>
                      <a:lnTo>
                        <a:pt x="301" y="19"/>
                      </a:lnTo>
                      <a:lnTo>
                        <a:pt x="261" y="27"/>
                      </a:lnTo>
                      <a:lnTo>
                        <a:pt x="303" y="59"/>
                      </a:lnTo>
                      <a:lnTo>
                        <a:pt x="223" y="46"/>
                      </a:lnTo>
                      <a:lnTo>
                        <a:pt x="168" y="48"/>
                      </a:lnTo>
                      <a:lnTo>
                        <a:pt x="135" y="48"/>
                      </a:lnTo>
                      <a:lnTo>
                        <a:pt x="200" y="19"/>
                      </a:lnTo>
                      <a:lnTo>
                        <a:pt x="274" y="0"/>
                      </a:lnTo>
                      <a:close/>
                    </a:path>
                  </a:pathLst>
                </a:custGeom>
                <a:solidFill>
                  <a:srgbClr val="7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1pPr>
                  <a:lvl2pPr marL="742950" indent="-28575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2pPr>
                  <a:lvl3pPr marL="11430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3pPr>
                  <a:lvl4pPr marL="16002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4pPr>
                  <a:lvl5pPr marL="20574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77896" name="Freeform 69"/>
                <p:cNvSpPr>
                  <a:spLocks/>
                </p:cNvSpPr>
                <p:nvPr/>
              </p:nvSpPr>
              <p:spPr bwMode="auto">
                <a:xfrm>
                  <a:off x="1433" y="1645"/>
                  <a:ext cx="204" cy="131"/>
                </a:xfrm>
                <a:custGeom>
                  <a:avLst/>
                  <a:gdLst>
                    <a:gd name="T0" fmla="*/ 76 w 409"/>
                    <a:gd name="T1" fmla="*/ 64 h 262"/>
                    <a:gd name="T2" fmla="*/ 84 w 409"/>
                    <a:gd name="T3" fmla="*/ 121 h 262"/>
                    <a:gd name="T4" fmla="*/ 109 w 409"/>
                    <a:gd name="T5" fmla="*/ 106 h 262"/>
                    <a:gd name="T6" fmla="*/ 190 w 409"/>
                    <a:gd name="T7" fmla="*/ 235 h 262"/>
                    <a:gd name="T8" fmla="*/ 263 w 409"/>
                    <a:gd name="T9" fmla="*/ 249 h 262"/>
                    <a:gd name="T10" fmla="*/ 299 w 409"/>
                    <a:gd name="T11" fmla="*/ 262 h 262"/>
                    <a:gd name="T12" fmla="*/ 409 w 409"/>
                    <a:gd name="T13" fmla="*/ 224 h 262"/>
                    <a:gd name="T14" fmla="*/ 390 w 409"/>
                    <a:gd name="T15" fmla="*/ 133 h 262"/>
                    <a:gd name="T16" fmla="*/ 363 w 409"/>
                    <a:gd name="T17" fmla="*/ 15 h 262"/>
                    <a:gd name="T18" fmla="*/ 297 w 409"/>
                    <a:gd name="T19" fmla="*/ 13 h 262"/>
                    <a:gd name="T20" fmla="*/ 267 w 409"/>
                    <a:gd name="T21" fmla="*/ 5 h 262"/>
                    <a:gd name="T22" fmla="*/ 190 w 409"/>
                    <a:gd name="T23" fmla="*/ 21 h 262"/>
                    <a:gd name="T24" fmla="*/ 118 w 409"/>
                    <a:gd name="T25" fmla="*/ 45 h 262"/>
                    <a:gd name="T26" fmla="*/ 84 w 409"/>
                    <a:gd name="T27" fmla="*/ 24 h 262"/>
                    <a:gd name="T28" fmla="*/ 0 w 409"/>
                    <a:gd name="T29" fmla="*/ 0 h 262"/>
                    <a:gd name="T30" fmla="*/ 52 w 409"/>
                    <a:gd name="T31" fmla="*/ 41 h 262"/>
                    <a:gd name="T32" fmla="*/ 76 w 409"/>
                    <a:gd name="T33" fmla="*/ 64 h 262"/>
                    <a:gd name="T34" fmla="*/ 76 w 409"/>
                    <a:gd name="T35" fmla="*/ 64 h 262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409"/>
                    <a:gd name="T55" fmla="*/ 0 h 262"/>
                    <a:gd name="T56" fmla="*/ 409 w 409"/>
                    <a:gd name="T57" fmla="*/ 262 h 262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409" h="262">
                      <a:moveTo>
                        <a:pt x="76" y="64"/>
                      </a:moveTo>
                      <a:lnTo>
                        <a:pt x="84" y="121"/>
                      </a:lnTo>
                      <a:lnTo>
                        <a:pt x="109" y="106"/>
                      </a:lnTo>
                      <a:lnTo>
                        <a:pt x="190" y="235"/>
                      </a:lnTo>
                      <a:lnTo>
                        <a:pt x="263" y="249"/>
                      </a:lnTo>
                      <a:lnTo>
                        <a:pt x="299" y="262"/>
                      </a:lnTo>
                      <a:lnTo>
                        <a:pt x="409" y="224"/>
                      </a:lnTo>
                      <a:lnTo>
                        <a:pt x="390" y="133"/>
                      </a:lnTo>
                      <a:lnTo>
                        <a:pt x="363" y="15"/>
                      </a:lnTo>
                      <a:lnTo>
                        <a:pt x="297" y="13"/>
                      </a:lnTo>
                      <a:lnTo>
                        <a:pt x="267" y="5"/>
                      </a:lnTo>
                      <a:lnTo>
                        <a:pt x="190" y="21"/>
                      </a:lnTo>
                      <a:lnTo>
                        <a:pt x="118" y="45"/>
                      </a:lnTo>
                      <a:lnTo>
                        <a:pt x="84" y="24"/>
                      </a:lnTo>
                      <a:lnTo>
                        <a:pt x="0" y="0"/>
                      </a:lnTo>
                      <a:lnTo>
                        <a:pt x="52" y="41"/>
                      </a:lnTo>
                      <a:lnTo>
                        <a:pt x="76" y="64"/>
                      </a:lnTo>
                      <a:close/>
                    </a:path>
                  </a:pathLst>
                </a:cu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1pPr>
                  <a:lvl2pPr marL="742950" indent="-28575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2pPr>
                  <a:lvl3pPr marL="11430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3pPr>
                  <a:lvl4pPr marL="16002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4pPr>
                  <a:lvl5pPr marL="20574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77897" name="Freeform 70"/>
                <p:cNvSpPr>
                  <a:spLocks/>
                </p:cNvSpPr>
                <p:nvPr/>
              </p:nvSpPr>
              <p:spPr bwMode="auto">
                <a:xfrm>
                  <a:off x="1511" y="1798"/>
                  <a:ext cx="204" cy="55"/>
                </a:xfrm>
                <a:custGeom>
                  <a:avLst/>
                  <a:gdLst>
                    <a:gd name="T0" fmla="*/ 128 w 409"/>
                    <a:gd name="T1" fmla="*/ 0 h 110"/>
                    <a:gd name="T2" fmla="*/ 261 w 409"/>
                    <a:gd name="T3" fmla="*/ 11 h 110"/>
                    <a:gd name="T4" fmla="*/ 346 w 409"/>
                    <a:gd name="T5" fmla="*/ 55 h 110"/>
                    <a:gd name="T6" fmla="*/ 409 w 409"/>
                    <a:gd name="T7" fmla="*/ 110 h 110"/>
                    <a:gd name="T8" fmla="*/ 316 w 409"/>
                    <a:gd name="T9" fmla="*/ 93 h 110"/>
                    <a:gd name="T10" fmla="*/ 192 w 409"/>
                    <a:gd name="T11" fmla="*/ 99 h 110"/>
                    <a:gd name="T12" fmla="*/ 111 w 409"/>
                    <a:gd name="T13" fmla="*/ 104 h 110"/>
                    <a:gd name="T14" fmla="*/ 139 w 409"/>
                    <a:gd name="T15" fmla="*/ 72 h 110"/>
                    <a:gd name="T16" fmla="*/ 114 w 409"/>
                    <a:gd name="T17" fmla="*/ 49 h 110"/>
                    <a:gd name="T18" fmla="*/ 90 w 409"/>
                    <a:gd name="T19" fmla="*/ 32 h 110"/>
                    <a:gd name="T20" fmla="*/ 0 w 409"/>
                    <a:gd name="T21" fmla="*/ 15 h 110"/>
                    <a:gd name="T22" fmla="*/ 86 w 409"/>
                    <a:gd name="T23" fmla="*/ 3 h 110"/>
                    <a:gd name="T24" fmla="*/ 120 w 409"/>
                    <a:gd name="T25" fmla="*/ 2 h 110"/>
                    <a:gd name="T26" fmla="*/ 128 w 409"/>
                    <a:gd name="T27" fmla="*/ 0 h 110"/>
                    <a:gd name="T28" fmla="*/ 128 w 409"/>
                    <a:gd name="T29" fmla="*/ 0 h 110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w 409"/>
                    <a:gd name="T46" fmla="*/ 0 h 110"/>
                    <a:gd name="T47" fmla="*/ 409 w 409"/>
                    <a:gd name="T48" fmla="*/ 110 h 110"/>
                  </a:gdLst>
                  <a:ahLst/>
                  <a:cxnLst>
                    <a:cxn ang="T30">
                      <a:pos x="T0" y="T1"/>
                    </a:cxn>
                    <a:cxn ang="T31">
                      <a:pos x="T2" y="T3"/>
                    </a:cxn>
                    <a:cxn ang="T32">
                      <a:pos x="T4" y="T5"/>
                    </a:cxn>
                    <a:cxn ang="T33">
                      <a:pos x="T6" y="T7"/>
                    </a:cxn>
                    <a:cxn ang="T34">
                      <a:pos x="T8" y="T9"/>
                    </a:cxn>
                    <a:cxn ang="T35">
                      <a:pos x="T10" y="T11"/>
                    </a:cxn>
                    <a:cxn ang="T36">
                      <a:pos x="T12" y="T13"/>
                    </a:cxn>
                    <a:cxn ang="T37">
                      <a:pos x="T14" y="T15"/>
                    </a:cxn>
                    <a:cxn ang="T38">
                      <a:pos x="T16" y="T17"/>
                    </a:cxn>
                    <a:cxn ang="T39">
                      <a:pos x="T18" y="T19"/>
                    </a:cxn>
                    <a:cxn ang="T40">
                      <a:pos x="T20" y="T21"/>
                    </a:cxn>
                    <a:cxn ang="T41">
                      <a:pos x="T22" y="T23"/>
                    </a:cxn>
                    <a:cxn ang="T42">
                      <a:pos x="T24" y="T25"/>
                    </a:cxn>
                    <a:cxn ang="T43">
                      <a:pos x="T26" y="T27"/>
                    </a:cxn>
                    <a:cxn ang="T44">
                      <a:pos x="T28" y="T29"/>
                    </a:cxn>
                  </a:cxnLst>
                  <a:rect l="T45" t="T46" r="T47" b="T48"/>
                  <a:pathLst>
                    <a:path w="409" h="110">
                      <a:moveTo>
                        <a:pt x="128" y="0"/>
                      </a:moveTo>
                      <a:lnTo>
                        <a:pt x="261" y="11"/>
                      </a:lnTo>
                      <a:lnTo>
                        <a:pt x="346" y="55"/>
                      </a:lnTo>
                      <a:lnTo>
                        <a:pt x="409" y="110"/>
                      </a:lnTo>
                      <a:lnTo>
                        <a:pt x="316" y="93"/>
                      </a:lnTo>
                      <a:lnTo>
                        <a:pt x="192" y="99"/>
                      </a:lnTo>
                      <a:lnTo>
                        <a:pt x="111" y="104"/>
                      </a:lnTo>
                      <a:lnTo>
                        <a:pt x="139" y="72"/>
                      </a:lnTo>
                      <a:lnTo>
                        <a:pt x="114" y="49"/>
                      </a:lnTo>
                      <a:lnTo>
                        <a:pt x="90" y="32"/>
                      </a:lnTo>
                      <a:lnTo>
                        <a:pt x="0" y="15"/>
                      </a:lnTo>
                      <a:lnTo>
                        <a:pt x="86" y="3"/>
                      </a:lnTo>
                      <a:lnTo>
                        <a:pt x="120" y="2"/>
                      </a:lnTo>
                      <a:lnTo>
                        <a:pt x="128" y="0"/>
                      </a:lnTo>
                      <a:close/>
                    </a:path>
                  </a:pathLst>
                </a:cu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1pPr>
                  <a:lvl2pPr marL="742950" indent="-28575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2pPr>
                  <a:lvl3pPr marL="11430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3pPr>
                  <a:lvl4pPr marL="16002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4pPr>
                  <a:lvl5pPr marL="20574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77898" name="Freeform 71"/>
                <p:cNvSpPr>
                  <a:spLocks/>
                </p:cNvSpPr>
                <p:nvPr/>
              </p:nvSpPr>
              <p:spPr bwMode="auto">
                <a:xfrm>
                  <a:off x="1331" y="1892"/>
                  <a:ext cx="21" cy="60"/>
                </a:xfrm>
                <a:custGeom>
                  <a:avLst/>
                  <a:gdLst>
                    <a:gd name="T0" fmla="*/ 0 w 42"/>
                    <a:gd name="T1" fmla="*/ 28 h 120"/>
                    <a:gd name="T2" fmla="*/ 4 w 42"/>
                    <a:gd name="T3" fmla="*/ 51 h 120"/>
                    <a:gd name="T4" fmla="*/ 15 w 42"/>
                    <a:gd name="T5" fmla="*/ 70 h 120"/>
                    <a:gd name="T6" fmla="*/ 32 w 42"/>
                    <a:gd name="T7" fmla="*/ 97 h 120"/>
                    <a:gd name="T8" fmla="*/ 42 w 42"/>
                    <a:gd name="T9" fmla="*/ 120 h 120"/>
                    <a:gd name="T10" fmla="*/ 40 w 42"/>
                    <a:gd name="T11" fmla="*/ 97 h 120"/>
                    <a:gd name="T12" fmla="*/ 19 w 42"/>
                    <a:gd name="T13" fmla="*/ 74 h 120"/>
                    <a:gd name="T14" fmla="*/ 7 w 42"/>
                    <a:gd name="T15" fmla="*/ 28 h 120"/>
                    <a:gd name="T16" fmla="*/ 19 w 42"/>
                    <a:gd name="T17" fmla="*/ 0 h 120"/>
                    <a:gd name="T18" fmla="*/ 0 w 42"/>
                    <a:gd name="T19" fmla="*/ 28 h 120"/>
                    <a:gd name="T20" fmla="*/ 0 w 42"/>
                    <a:gd name="T21" fmla="*/ 28 h 120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42"/>
                    <a:gd name="T34" fmla="*/ 0 h 120"/>
                    <a:gd name="T35" fmla="*/ 42 w 42"/>
                    <a:gd name="T36" fmla="*/ 120 h 120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42" h="120">
                      <a:moveTo>
                        <a:pt x="0" y="28"/>
                      </a:moveTo>
                      <a:lnTo>
                        <a:pt x="4" y="51"/>
                      </a:lnTo>
                      <a:lnTo>
                        <a:pt x="15" y="70"/>
                      </a:lnTo>
                      <a:lnTo>
                        <a:pt x="32" y="97"/>
                      </a:lnTo>
                      <a:lnTo>
                        <a:pt x="42" y="120"/>
                      </a:lnTo>
                      <a:lnTo>
                        <a:pt x="40" y="97"/>
                      </a:lnTo>
                      <a:lnTo>
                        <a:pt x="19" y="74"/>
                      </a:lnTo>
                      <a:lnTo>
                        <a:pt x="7" y="28"/>
                      </a:lnTo>
                      <a:lnTo>
                        <a:pt x="19" y="0"/>
                      </a:lnTo>
                      <a:lnTo>
                        <a:pt x="0" y="28"/>
                      </a:lnTo>
                      <a:close/>
                    </a:path>
                  </a:pathLst>
                </a:custGeom>
                <a:solidFill>
                  <a:srgbClr val="FFF2E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1pPr>
                  <a:lvl2pPr marL="742950" indent="-28575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2pPr>
                  <a:lvl3pPr marL="11430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3pPr>
                  <a:lvl4pPr marL="16002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4pPr>
                  <a:lvl5pPr marL="20574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77899" name="Freeform 72"/>
                <p:cNvSpPr>
                  <a:spLocks/>
                </p:cNvSpPr>
                <p:nvPr/>
              </p:nvSpPr>
              <p:spPr bwMode="auto">
                <a:xfrm>
                  <a:off x="1549" y="1997"/>
                  <a:ext cx="55" cy="25"/>
                </a:xfrm>
                <a:custGeom>
                  <a:avLst/>
                  <a:gdLst>
                    <a:gd name="T0" fmla="*/ 0 w 111"/>
                    <a:gd name="T1" fmla="*/ 38 h 49"/>
                    <a:gd name="T2" fmla="*/ 36 w 111"/>
                    <a:gd name="T3" fmla="*/ 11 h 49"/>
                    <a:gd name="T4" fmla="*/ 61 w 111"/>
                    <a:gd name="T5" fmla="*/ 13 h 49"/>
                    <a:gd name="T6" fmla="*/ 76 w 111"/>
                    <a:gd name="T7" fmla="*/ 0 h 49"/>
                    <a:gd name="T8" fmla="*/ 97 w 111"/>
                    <a:gd name="T9" fmla="*/ 11 h 49"/>
                    <a:gd name="T10" fmla="*/ 111 w 111"/>
                    <a:gd name="T11" fmla="*/ 13 h 49"/>
                    <a:gd name="T12" fmla="*/ 111 w 111"/>
                    <a:gd name="T13" fmla="*/ 26 h 49"/>
                    <a:gd name="T14" fmla="*/ 93 w 111"/>
                    <a:gd name="T15" fmla="*/ 38 h 49"/>
                    <a:gd name="T16" fmla="*/ 63 w 111"/>
                    <a:gd name="T17" fmla="*/ 28 h 49"/>
                    <a:gd name="T18" fmla="*/ 31 w 111"/>
                    <a:gd name="T19" fmla="*/ 42 h 49"/>
                    <a:gd name="T20" fmla="*/ 0 w 111"/>
                    <a:gd name="T21" fmla="*/ 49 h 49"/>
                    <a:gd name="T22" fmla="*/ 0 w 111"/>
                    <a:gd name="T23" fmla="*/ 38 h 49"/>
                    <a:gd name="T24" fmla="*/ 0 w 111"/>
                    <a:gd name="T25" fmla="*/ 38 h 49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w 111"/>
                    <a:gd name="T40" fmla="*/ 0 h 49"/>
                    <a:gd name="T41" fmla="*/ 111 w 111"/>
                    <a:gd name="T42" fmla="*/ 49 h 49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T39" t="T40" r="T41" b="T42"/>
                  <a:pathLst>
                    <a:path w="111" h="49">
                      <a:moveTo>
                        <a:pt x="0" y="38"/>
                      </a:moveTo>
                      <a:lnTo>
                        <a:pt x="36" y="11"/>
                      </a:lnTo>
                      <a:lnTo>
                        <a:pt x="61" y="13"/>
                      </a:lnTo>
                      <a:lnTo>
                        <a:pt x="76" y="0"/>
                      </a:lnTo>
                      <a:lnTo>
                        <a:pt x="97" y="11"/>
                      </a:lnTo>
                      <a:lnTo>
                        <a:pt x="111" y="13"/>
                      </a:lnTo>
                      <a:lnTo>
                        <a:pt x="111" y="26"/>
                      </a:lnTo>
                      <a:lnTo>
                        <a:pt x="93" y="38"/>
                      </a:lnTo>
                      <a:lnTo>
                        <a:pt x="63" y="28"/>
                      </a:lnTo>
                      <a:lnTo>
                        <a:pt x="31" y="42"/>
                      </a:lnTo>
                      <a:lnTo>
                        <a:pt x="0" y="49"/>
                      </a:lnTo>
                      <a:lnTo>
                        <a:pt x="0" y="38"/>
                      </a:lnTo>
                      <a:close/>
                    </a:path>
                  </a:pathLst>
                </a:custGeom>
                <a:solidFill>
                  <a:srgbClr val="FFE5D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1pPr>
                  <a:lvl2pPr marL="742950" indent="-28575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2pPr>
                  <a:lvl3pPr marL="11430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3pPr>
                  <a:lvl4pPr marL="16002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4pPr>
                  <a:lvl5pPr marL="20574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77900" name="Freeform 73"/>
                <p:cNvSpPr>
                  <a:spLocks/>
                </p:cNvSpPr>
                <p:nvPr/>
              </p:nvSpPr>
              <p:spPr bwMode="auto">
                <a:xfrm>
                  <a:off x="1602" y="1950"/>
                  <a:ext cx="13" cy="20"/>
                </a:xfrm>
                <a:custGeom>
                  <a:avLst/>
                  <a:gdLst>
                    <a:gd name="T0" fmla="*/ 13 w 26"/>
                    <a:gd name="T1" fmla="*/ 0 h 40"/>
                    <a:gd name="T2" fmla="*/ 4 w 26"/>
                    <a:gd name="T3" fmla="*/ 9 h 40"/>
                    <a:gd name="T4" fmla="*/ 0 w 26"/>
                    <a:gd name="T5" fmla="*/ 25 h 40"/>
                    <a:gd name="T6" fmla="*/ 11 w 26"/>
                    <a:gd name="T7" fmla="*/ 40 h 40"/>
                    <a:gd name="T8" fmla="*/ 24 w 26"/>
                    <a:gd name="T9" fmla="*/ 40 h 40"/>
                    <a:gd name="T10" fmla="*/ 26 w 26"/>
                    <a:gd name="T11" fmla="*/ 21 h 40"/>
                    <a:gd name="T12" fmla="*/ 21 w 26"/>
                    <a:gd name="T13" fmla="*/ 6 h 40"/>
                    <a:gd name="T14" fmla="*/ 13 w 26"/>
                    <a:gd name="T15" fmla="*/ 0 h 40"/>
                    <a:gd name="T16" fmla="*/ 13 w 26"/>
                    <a:gd name="T17" fmla="*/ 0 h 40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26"/>
                    <a:gd name="T28" fmla="*/ 0 h 40"/>
                    <a:gd name="T29" fmla="*/ 26 w 26"/>
                    <a:gd name="T30" fmla="*/ 40 h 40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26" h="40">
                      <a:moveTo>
                        <a:pt x="13" y="0"/>
                      </a:moveTo>
                      <a:lnTo>
                        <a:pt x="4" y="9"/>
                      </a:lnTo>
                      <a:lnTo>
                        <a:pt x="0" y="25"/>
                      </a:lnTo>
                      <a:lnTo>
                        <a:pt x="11" y="40"/>
                      </a:lnTo>
                      <a:lnTo>
                        <a:pt x="24" y="40"/>
                      </a:lnTo>
                      <a:lnTo>
                        <a:pt x="26" y="21"/>
                      </a:lnTo>
                      <a:lnTo>
                        <a:pt x="21" y="6"/>
                      </a:lnTo>
                      <a:lnTo>
                        <a:pt x="13" y="0"/>
                      </a:lnTo>
                      <a:close/>
                    </a:path>
                  </a:pathLst>
                </a:custGeom>
                <a:solidFill>
                  <a:srgbClr val="FFE5D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1pPr>
                  <a:lvl2pPr marL="742950" indent="-28575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2pPr>
                  <a:lvl3pPr marL="11430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3pPr>
                  <a:lvl4pPr marL="16002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4pPr>
                  <a:lvl5pPr marL="20574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77901" name="Freeform 74"/>
                <p:cNvSpPr>
                  <a:spLocks/>
                </p:cNvSpPr>
                <p:nvPr/>
              </p:nvSpPr>
              <p:spPr bwMode="auto">
                <a:xfrm>
                  <a:off x="1306" y="1972"/>
                  <a:ext cx="50" cy="120"/>
                </a:xfrm>
                <a:custGeom>
                  <a:avLst/>
                  <a:gdLst>
                    <a:gd name="T0" fmla="*/ 99 w 99"/>
                    <a:gd name="T1" fmla="*/ 19 h 241"/>
                    <a:gd name="T2" fmla="*/ 95 w 99"/>
                    <a:gd name="T3" fmla="*/ 72 h 241"/>
                    <a:gd name="T4" fmla="*/ 73 w 99"/>
                    <a:gd name="T5" fmla="*/ 125 h 241"/>
                    <a:gd name="T6" fmla="*/ 37 w 99"/>
                    <a:gd name="T7" fmla="*/ 157 h 241"/>
                    <a:gd name="T8" fmla="*/ 14 w 99"/>
                    <a:gd name="T9" fmla="*/ 207 h 241"/>
                    <a:gd name="T10" fmla="*/ 2 w 99"/>
                    <a:gd name="T11" fmla="*/ 241 h 241"/>
                    <a:gd name="T12" fmla="*/ 0 w 99"/>
                    <a:gd name="T13" fmla="*/ 182 h 241"/>
                    <a:gd name="T14" fmla="*/ 19 w 99"/>
                    <a:gd name="T15" fmla="*/ 114 h 241"/>
                    <a:gd name="T16" fmla="*/ 61 w 99"/>
                    <a:gd name="T17" fmla="*/ 24 h 241"/>
                    <a:gd name="T18" fmla="*/ 75 w 99"/>
                    <a:gd name="T19" fmla="*/ 0 h 241"/>
                    <a:gd name="T20" fmla="*/ 99 w 99"/>
                    <a:gd name="T21" fmla="*/ 19 h 241"/>
                    <a:gd name="T22" fmla="*/ 99 w 99"/>
                    <a:gd name="T23" fmla="*/ 19 h 241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w 99"/>
                    <a:gd name="T37" fmla="*/ 0 h 241"/>
                    <a:gd name="T38" fmla="*/ 99 w 99"/>
                    <a:gd name="T39" fmla="*/ 241 h 241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T36" t="T37" r="T38" b="T39"/>
                  <a:pathLst>
                    <a:path w="99" h="241">
                      <a:moveTo>
                        <a:pt x="99" y="19"/>
                      </a:moveTo>
                      <a:lnTo>
                        <a:pt x="95" y="72"/>
                      </a:lnTo>
                      <a:lnTo>
                        <a:pt x="73" y="125"/>
                      </a:lnTo>
                      <a:lnTo>
                        <a:pt x="37" y="157"/>
                      </a:lnTo>
                      <a:lnTo>
                        <a:pt x="14" y="207"/>
                      </a:lnTo>
                      <a:lnTo>
                        <a:pt x="2" y="241"/>
                      </a:lnTo>
                      <a:lnTo>
                        <a:pt x="0" y="182"/>
                      </a:lnTo>
                      <a:lnTo>
                        <a:pt x="19" y="114"/>
                      </a:lnTo>
                      <a:lnTo>
                        <a:pt x="61" y="24"/>
                      </a:lnTo>
                      <a:lnTo>
                        <a:pt x="75" y="0"/>
                      </a:lnTo>
                      <a:lnTo>
                        <a:pt x="99" y="19"/>
                      </a:lnTo>
                      <a:close/>
                    </a:path>
                  </a:pathLst>
                </a:custGeom>
                <a:solidFill>
                  <a:srgbClr val="FFE5D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1pPr>
                  <a:lvl2pPr marL="742950" indent="-28575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2pPr>
                  <a:lvl3pPr marL="11430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3pPr>
                  <a:lvl4pPr marL="16002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4pPr>
                  <a:lvl5pPr marL="20574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77902" name="Freeform 75"/>
                <p:cNvSpPr>
                  <a:spLocks/>
                </p:cNvSpPr>
                <p:nvPr/>
              </p:nvSpPr>
              <p:spPr bwMode="auto">
                <a:xfrm>
                  <a:off x="1561" y="2046"/>
                  <a:ext cx="48" cy="21"/>
                </a:xfrm>
                <a:custGeom>
                  <a:avLst/>
                  <a:gdLst>
                    <a:gd name="T0" fmla="*/ 0 w 95"/>
                    <a:gd name="T1" fmla="*/ 32 h 42"/>
                    <a:gd name="T2" fmla="*/ 19 w 95"/>
                    <a:gd name="T3" fmla="*/ 23 h 42"/>
                    <a:gd name="T4" fmla="*/ 59 w 95"/>
                    <a:gd name="T5" fmla="*/ 23 h 42"/>
                    <a:gd name="T6" fmla="*/ 95 w 95"/>
                    <a:gd name="T7" fmla="*/ 0 h 42"/>
                    <a:gd name="T8" fmla="*/ 86 w 95"/>
                    <a:gd name="T9" fmla="*/ 21 h 42"/>
                    <a:gd name="T10" fmla="*/ 65 w 95"/>
                    <a:gd name="T11" fmla="*/ 30 h 42"/>
                    <a:gd name="T12" fmla="*/ 36 w 95"/>
                    <a:gd name="T13" fmla="*/ 42 h 42"/>
                    <a:gd name="T14" fmla="*/ 13 w 95"/>
                    <a:gd name="T15" fmla="*/ 40 h 42"/>
                    <a:gd name="T16" fmla="*/ 0 w 95"/>
                    <a:gd name="T17" fmla="*/ 32 h 42"/>
                    <a:gd name="T18" fmla="*/ 0 w 95"/>
                    <a:gd name="T19" fmla="*/ 32 h 42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95"/>
                    <a:gd name="T31" fmla="*/ 0 h 42"/>
                    <a:gd name="T32" fmla="*/ 95 w 95"/>
                    <a:gd name="T33" fmla="*/ 42 h 42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95" h="42">
                      <a:moveTo>
                        <a:pt x="0" y="32"/>
                      </a:moveTo>
                      <a:lnTo>
                        <a:pt x="19" y="23"/>
                      </a:lnTo>
                      <a:lnTo>
                        <a:pt x="59" y="23"/>
                      </a:lnTo>
                      <a:lnTo>
                        <a:pt x="95" y="0"/>
                      </a:lnTo>
                      <a:lnTo>
                        <a:pt x="86" y="21"/>
                      </a:lnTo>
                      <a:lnTo>
                        <a:pt x="65" y="30"/>
                      </a:lnTo>
                      <a:lnTo>
                        <a:pt x="36" y="42"/>
                      </a:lnTo>
                      <a:lnTo>
                        <a:pt x="13" y="40"/>
                      </a:lnTo>
                      <a:lnTo>
                        <a:pt x="0" y="32"/>
                      </a:lnTo>
                      <a:close/>
                    </a:path>
                  </a:pathLst>
                </a:custGeom>
                <a:solidFill>
                  <a:srgbClr val="FF99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1pPr>
                  <a:lvl2pPr marL="742950" indent="-28575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2pPr>
                  <a:lvl3pPr marL="11430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3pPr>
                  <a:lvl4pPr marL="16002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4pPr>
                  <a:lvl5pPr marL="20574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77903" name="Freeform 76"/>
                <p:cNvSpPr>
                  <a:spLocks/>
                </p:cNvSpPr>
                <p:nvPr/>
              </p:nvSpPr>
              <p:spPr bwMode="auto">
                <a:xfrm>
                  <a:off x="1325" y="1858"/>
                  <a:ext cx="36" cy="37"/>
                </a:xfrm>
                <a:custGeom>
                  <a:avLst/>
                  <a:gdLst>
                    <a:gd name="T0" fmla="*/ 73 w 73"/>
                    <a:gd name="T1" fmla="*/ 29 h 75"/>
                    <a:gd name="T2" fmla="*/ 50 w 73"/>
                    <a:gd name="T3" fmla="*/ 8 h 75"/>
                    <a:gd name="T4" fmla="*/ 35 w 73"/>
                    <a:gd name="T5" fmla="*/ 0 h 75"/>
                    <a:gd name="T6" fmla="*/ 12 w 73"/>
                    <a:gd name="T7" fmla="*/ 8 h 75"/>
                    <a:gd name="T8" fmla="*/ 2 w 73"/>
                    <a:gd name="T9" fmla="*/ 31 h 75"/>
                    <a:gd name="T10" fmla="*/ 0 w 73"/>
                    <a:gd name="T11" fmla="*/ 46 h 75"/>
                    <a:gd name="T12" fmla="*/ 2 w 73"/>
                    <a:gd name="T13" fmla="*/ 75 h 75"/>
                    <a:gd name="T14" fmla="*/ 12 w 73"/>
                    <a:gd name="T15" fmla="*/ 21 h 75"/>
                    <a:gd name="T16" fmla="*/ 29 w 73"/>
                    <a:gd name="T17" fmla="*/ 12 h 75"/>
                    <a:gd name="T18" fmla="*/ 38 w 73"/>
                    <a:gd name="T19" fmla="*/ 12 h 75"/>
                    <a:gd name="T20" fmla="*/ 73 w 73"/>
                    <a:gd name="T21" fmla="*/ 29 h 75"/>
                    <a:gd name="T22" fmla="*/ 73 w 73"/>
                    <a:gd name="T23" fmla="*/ 29 h 75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w 73"/>
                    <a:gd name="T37" fmla="*/ 0 h 75"/>
                    <a:gd name="T38" fmla="*/ 73 w 73"/>
                    <a:gd name="T39" fmla="*/ 75 h 75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T36" t="T37" r="T38" b="T39"/>
                  <a:pathLst>
                    <a:path w="73" h="75">
                      <a:moveTo>
                        <a:pt x="73" y="29"/>
                      </a:moveTo>
                      <a:lnTo>
                        <a:pt x="50" y="8"/>
                      </a:lnTo>
                      <a:lnTo>
                        <a:pt x="35" y="0"/>
                      </a:lnTo>
                      <a:lnTo>
                        <a:pt x="12" y="8"/>
                      </a:lnTo>
                      <a:lnTo>
                        <a:pt x="2" y="31"/>
                      </a:lnTo>
                      <a:lnTo>
                        <a:pt x="0" y="46"/>
                      </a:lnTo>
                      <a:lnTo>
                        <a:pt x="2" y="75"/>
                      </a:lnTo>
                      <a:lnTo>
                        <a:pt x="12" y="21"/>
                      </a:lnTo>
                      <a:lnTo>
                        <a:pt x="29" y="12"/>
                      </a:lnTo>
                      <a:lnTo>
                        <a:pt x="38" y="12"/>
                      </a:lnTo>
                      <a:lnTo>
                        <a:pt x="73" y="29"/>
                      </a:lnTo>
                      <a:close/>
                    </a:path>
                  </a:pathLst>
                </a:custGeom>
                <a:solidFill>
                  <a:srgbClr val="FFC4B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1pPr>
                  <a:lvl2pPr marL="742950" indent="-28575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2pPr>
                  <a:lvl3pPr marL="11430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3pPr>
                  <a:lvl4pPr marL="16002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4pPr>
                  <a:lvl5pPr marL="20574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77904" name="Freeform 77"/>
                <p:cNvSpPr>
                  <a:spLocks/>
                </p:cNvSpPr>
                <p:nvPr/>
              </p:nvSpPr>
              <p:spPr bwMode="auto">
                <a:xfrm>
                  <a:off x="1386" y="1895"/>
                  <a:ext cx="147" cy="123"/>
                </a:xfrm>
                <a:custGeom>
                  <a:avLst/>
                  <a:gdLst>
                    <a:gd name="T0" fmla="*/ 131 w 295"/>
                    <a:gd name="T1" fmla="*/ 36 h 247"/>
                    <a:gd name="T2" fmla="*/ 185 w 295"/>
                    <a:gd name="T3" fmla="*/ 76 h 247"/>
                    <a:gd name="T4" fmla="*/ 242 w 295"/>
                    <a:gd name="T5" fmla="*/ 117 h 247"/>
                    <a:gd name="T6" fmla="*/ 295 w 295"/>
                    <a:gd name="T7" fmla="*/ 123 h 247"/>
                    <a:gd name="T8" fmla="*/ 251 w 295"/>
                    <a:gd name="T9" fmla="*/ 174 h 247"/>
                    <a:gd name="T10" fmla="*/ 223 w 295"/>
                    <a:gd name="T11" fmla="*/ 212 h 247"/>
                    <a:gd name="T12" fmla="*/ 198 w 295"/>
                    <a:gd name="T13" fmla="*/ 247 h 247"/>
                    <a:gd name="T14" fmla="*/ 167 w 295"/>
                    <a:gd name="T15" fmla="*/ 241 h 247"/>
                    <a:gd name="T16" fmla="*/ 139 w 295"/>
                    <a:gd name="T17" fmla="*/ 214 h 247"/>
                    <a:gd name="T18" fmla="*/ 86 w 295"/>
                    <a:gd name="T19" fmla="*/ 155 h 247"/>
                    <a:gd name="T20" fmla="*/ 40 w 295"/>
                    <a:gd name="T21" fmla="*/ 89 h 247"/>
                    <a:gd name="T22" fmla="*/ 0 w 295"/>
                    <a:gd name="T23" fmla="*/ 58 h 247"/>
                    <a:gd name="T24" fmla="*/ 4 w 295"/>
                    <a:gd name="T25" fmla="*/ 11 h 247"/>
                    <a:gd name="T26" fmla="*/ 67 w 295"/>
                    <a:gd name="T27" fmla="*/ 34 h 247"/>
                    <a:gd name="T28" fmla="*/ 90 w 295"/>
                    <a:gd name="T29" fmla="*/ 0 h 247"/>
                    <a:gd name="T30" fmla="*/ 118 w 295"/>
                    <a:gd name="T31" fmla="*/ 1 h 247"/>
                    <a:gd name="T32" fmla="*/ 131 w 295"/>
                    <a:gd name="T33" fmla="*/ 36 h 247"/>
                    <a:gd name="T34" fmla="*/ 131 w 295"/>
                    <a:gd name="T35" fmla="*/ 36 h 247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295"/>
                    <a:gd name="T55" fmla="*/ 0 h 247"/>
                    <a:gd name="T56" fmla="*/ 295 w 295"/>
                    <a:gd name="T57" fmla="*/ 247 h 247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295" h="247">
                      <a:moveTo>
                        <a:pt x="131" y="36"/>
                      </a:moveTo>
                      <a:lnTo>
                        <a:pt x="185" y="76"/>
                      </a:lnTo>
                      <a:lnTo>
                        <a:pt x="242" y="117"/>
                      </a:lnTo>
                      <a:lnTo>
                        <a:pt x="295" y="123"/>
                      </a:lnTo>
                      <a:lnTo>
                        <a:pt x="251" y="174"/>
                      </a:lnTo>
                      <a:lnTo>
                        <a:pt x="223" y="212"/>
                      </a:lnTo>
                      <a:lnTo>
                        <a:pt x="198" y="247"/>
                      </a:lnTo>
                      <a:lnTo>
                        <a:pt x="167" y="241"/>
                      </a:lnTo>
                      <a:lnTo>
                        <a:pt x="139" y="214"/>
                      </a:lnTo>
                      <a:lnTo>
                        <a:pt x="86" y="155"/>
                      </a:lnTo>
                      <a:lnTo>
                        <a:pt x="40" y="89"/>
                      </a:lnTo>
                      <a:lnTo>
                        <a:pt x="0" y="58"/>
                      </a:lnTo>
                      <a:lnTo>
                        <a:pt x="4" y="11"/>
                      </a:lnTo>
                      <a:lnTo>
                        <a:pt x="67" y="34"/>
                      </a:lnTo>
                      <a:lnTo>
                        <a:pt x="90" y="0"/>
                      </a:lnTo>
                      <a:lnTo>
                        <a:pt x="118" y="1"/>
                      </a:lnTo>
                      <a:lnTo>
                        <a:pt x="131" y="36"/>
                      </a:lnTo>
                      <a:close/>
                    </a:path>
                  </a:pathLst>
                </a:custGeom>
                <a:solidFill>
                  <a:srgbClr val="FFC4B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1pPr>
                  <a:lvl2pPr marL="742950" indent="-28575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2pPr>
                  <a:lvl3pPr marL="11430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3pPr>
                  <a:lvl4pPr marL="16002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4pPr>
                  <a:lvl5pPr marL="20574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77905" name="Freeform 78"/>
                <p:cNvSpPr>
                  <a:spLocks/>
                </p:cNvSpPr>
                <p:nvPr/>
              </p:nvSpPr>
              <p:spPr bwMode="auto">
                <a:xfrm>
                  <a:off x="1417" y="1904"/>
                  <a:ext cx="92" cy="99"/>
                </a:xfrm>
                <a:custGeom>
                  <a:avLst/>
                  <a:gdLst>
                    <a:gd name="T0" fmla="*/ 23 w 182"/>
                    <a:gd name="T1" fmla="*/ 9 h 197"/>
                    <a:gd name="T2" fmla="*/ 0 w 182"/>
                    <a:gd name="T3" fmla="*/ 30 h 197"/>
                    <a:gd name="T4" fmla="*/ 2 w 182"/>
                    <a:gd name="T5" fmla="*/ 51 h 197"/>
                    <a:gd name="T6" fmla="*/ 44 w 182"/>
                    <a:gd name="T7" fmla="*/ 138 h 197"/>
                    <a:gd name="T8" fmla="*/ 95 w 182"/>
                    <a:gd name="T9" fmla="*/ 193 h 197"/>
                    <a:gd name="T10" fmla="*/ 125 w 182"/>
                    <a:gd name="T11" fmla="*/ 197 h 197"/>
                    <a:gd name="T12" fmla="*/ 148 w 182"/>
                    <a:gd name="T13" fmla="*/ 186 h 197"/>
                    <a:gd name="T14" fmla="*/ 182 w 182"/>
                    <a:gd name="T15" fmla="*/ 131 h 197"/>
                    <a:gd name="T16" fmla="*/ 154 w 182"/>
                    <a:gd name="T17" fmla="*/ 102 h 197"/>
                    <a:gd name="T18" fmla="*/ 103 w 182"/>
                    <a:gd name="T19" fmla="*/ 60 h 197"/>
                    <a:gd name="T20" fmla="*/ 59 w 182"/>
                    <a:gd name="T21" fmla="*/ 26 h 197"/>
                    <a:gd name="T22" fmla="*/ 46 w 182"/>
                    <a:gd name="T23" fmla="*/ 0 h 197"/>
                    <a:gd name="T24" fmla="*/ 23 w 182"/>
                    <a:gd name="T25" fmla="*/ 9 h 197"/>
                    <a:gd name="T26" fmla="*/ 23 w 182"/>
                    <a:gd name="T27" fmla="*/ 9 h 197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w 182"/>
                    <a:gd name="T43" fmla="*/ 0 h 197"/>
                    <a:gd name="T44" fmla="*/ 182 w 182"/>
                    <a:gd name="T45" fmla="*/ 197 h 197"/>
                  </a:gdLst>
                  <a:ahLst/>
                  <a:cxnLst>
                    <a:cxn ang="T28">
                      <a:pos x="T0" y="T1"/>
                    </a:cxn>
                    <a:cxn ang="T29">
                      <a:pos x="T2" y="T3"/>
                    </a:cxn>
                    <a:cxn ang="T30">
                      <a:pos x="T4" y="T5"/>
                    </a:cxn>
                    <a:cxn ang="T31">
                      <a:pos x="T6" y="T7"/>
                    </a:cxn>
                    <a:cxn ang="T32">
                      <a:pos x="T8" y="T9"/>
                    </a:cxn>
                    <a:cxn ang="T33">
                      <a:pos x="T10" y="T11"/>
                    </a:cxn>
                    <a:cxn ang="T34">
                      <a:pos x="T12" y="T13"/>
                    </a:cxn>
                    <a:cxn ang="T35">
                      <a:pos x="T14" y="T15"/>
                    </a:cxn>
                    <a:cxn ang="T36">
                      <a:pos x="T16" y="T17"/>
                    </a:cxn>
                    <a:cxn ang="T37">
                      <a:pos x="T18" y="T19"/>
                    </a:cxn>
                    <a:cxn ang="T38">
                      <a:pos x="T20" y="T21"/>
                    </a:cxn>
                    <a:cxn ang="T39">
                      <a:pos x="T22" y="T23"/>
                    </a:cxn>
                    <a:cxn ang="T40">
                      <a:pos x="T24" y="T25"/>
                    </a:cxn>
                    <a:cxn ang="T41">
                      <a:pos x="T26" y="T27"/>
                    </a:cxn>
                  </a:cxnLst>
                  <a:rect l="T42" t="T43" r="T44" b="T45"/>
                  <a:pathLst>
                    <a:path w="182" h="197">
                      <a:moveTo>
                        <a:pt x="23" y="9"/>
                      </a:moveTo>
                      <a:lnTo>
                        <a:pt x="0" y="30"/>
                      </a:lnTo>
                      <a:lnTo>
                        <a:pt x="2" y="51"/>
                      </a:lnTo>
                      <a:lnTo>
                        <a:pt x="44" y="138"/>
                      </a:lnTo>
                      <a:lnTo>
                        <a:pt x="95" y="193"/>
                      </a:lnTo>
                      <a:lnTo>
                        <a:pt x="125" y="197"/>
                      </a:lnTo>
                      <a:lnTo>
                        <a:pt x="148" y="186"/>
                      </a:lnTo>
                      <a:lnTo>
                        <a:pt x="182" y="131"/>
                      </a:lnTo>
                      <a:lnTo>
                        <a:pt x="154" y="102"/>
                      </a:lnTo>
                      <a:lnTo>
                        <a:pt x="103" y="60"/>
                      </a:lnTo>
                      <a:lnTo>
                        <a:pt x="59" y="26"/>
                      </a:lnTo>
                      <a:lnTo>
                        <a:pt x="46" y="0"/>
                      </a:lnTo>
                      <a:lnTo>
                        <a:pt x="23" y="9"/>
                      </a:lnTo>
                      <a:close/>
                    </a:path>
                  </a:pathLst>
                </a:custGeom>
                <a:solidFill>
                  <a:srgbClr val="FFD6C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1pPr>
                  <a:lvl2pPr marL="742950" indent="-28575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2pPr>
                  <a:lvl3pPr marL="11430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3pPr>
                  <a:lvl4pPr marL="16002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4pPr>
                  <a:lvl5pPr marL="20574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77906" name="Freeform 79"/>
                <p:cNvSpPr>
                  <a:spLocks/>
                </p:cNvSpPr>
                <p:nvPr/>
              </p:nvSpPr>
              <p:spPr bwMode="auto">
                <a:xfrm>
                  <a:off x="1428" y="1914"/>
                  <a:ext cx="74" cy="66"/>
                </a:xfrm>
                <a:custGeom>
                  <a:avLst/>
                  <a:gdLst>
                    <a:gd name="T0" fmla="*/ 0 w 148"/>
                    <a:gd name="T1" fmla="*/ 19 h 133"/>
                    <a:gd name="T2" fmla="*/ 6 w 148"/>
                    <a:gd name="T3" fmla="*/ 47 h 133"/>
                    <a:gd name="T4" fmla="*/ 34 w 148"/>
                    <a:gd name="T5" fmla="*/ 76 h 133"/>
                    <a:gd name="T6" fmla="*/ 53 w 148"/>
                    <a:gd name="T7" fmla="*/ 100 h 133"/>
                    <a:gd name="T8" fmla="*/ 89 w 148"/>
                    <a:gd name="T9" fmla="*/ 123 h 133"/>
                    <a:gd name="T10" fmla="*/ 127 w 148"/>
                    <a:gd name="T11" fmla="*/ 133 h 133"/>
                    <a:gd name="T12" fmla="*/ 148 w 148"/>
                    <a:gd name="T13" fmla="*/ 110 h 133"/>
                    <a:gd name="T14" fmla="*/ 101 w 148"/>
                    <a:gd name="T15" fmla="*/ 68 h 133"/>
                    <a:gd name="T16" fmla="*/ 47 w 148"/>
                    <a:gd name="T17" fmla="*/ 36 h 133"/>
                    <a:gd name="T18" fmla="*/ 28 w 148"/>
                    <a:gd name="T19" fmla="*/ 11 h 133"/>
                    <a:gd name="T20" fmla="*/ 7 w 148"/>
                    <a:gd name="T21" fmla="*/ 0 h 133"/>
                    <a:gd name="T22" fmla="*/ 0 w 148"/>
                    <a:gd name="T23" fmla="*/ 19 h 133"/>
                    <a:gd name="T24" fmla="*/ 0 w 148"/>
                    <a:gd name="T25" fmla="*/ 19 h 133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w 148"/>
                    <a:gd name="T40" fmla="*/ 0 h 133"/>
                    <a:gd name="T41" fmla="*/ 148 w 148"/>
                    <a:gd name="T42" fmla="*/ 133 h 133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T39" t="T40" r="T41" b="T42"/>
                  <a:pathLst>
                    <a:path w="148" h="133">
                      <a:moveTo>
                        <a:pt x="0" y="19"/>
                      </a:moveTo>
                      <a:lnTo>
                        <a:pt x="6" y="47"/>
                      </a:lnTo>
                      <a:lnTo>
                        <a:pt x="34" y="76"/>
                      </a:lnTo>
                      <a:lnTo>
                        <a:pt x="53" y="100"/>
                      </a:lnTo>
                      <a:lnTo>
                        <a:pt x="89" y="123"/>
                      </a:lnTo>
                      <a:lnTo>
                        <a:pt x="127" y="133"/>
                      </a:lnTo>
                      <a:lnTo>
                        <a:pt x="148" y="110"/>
                      </a:lnTo>
                      <a:lnTo>
                        <a:pt x="101" y="68"/>
                      </a:lnTo>
                      <a:lnTo>
                        <a:pt x="47" y="36"/>
                      </a:lnTo>
                      <a:lnTo>
                        <a:pt x="28" y="11"/>
                      </a:lnTo>
                      <a:lnTo>
                        <a:pt x="7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rgbClr val="FFE5D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1pPr>
                  <a:lvl2pPr marL="742950" indent="-28575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2pPr>
                  <a:lvl3pPr marL="11430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3pPr>
                  <a:lvl4pPr marL="16002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4pPr>
                  <a:lvl5pPr marL="20574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77907" name="Freeform 80"/>
                <p:cNvSpPr>
                  <a:spLocks/>
                </p:cNvSpPr>
                <p:nvPr/>
              </p:nvSpPr>
              <p:spPr bwMode="auto">
                <a:xfrm>
                  <a:off x="1481" y="2056"/>
                  <a:ext cx="52" cy="17"/>
                </a:xfrm>
                <a:custGeom>
                  <a:avLst/>
                  <a:gdLst>
                    <a:gd name="T0" fmla="*/ 88 w 105"/>
                    <a:gd name="T1" fmla="*/ 0 h 34"/>
                    <a:gd name="T2" fmla="*/ 55 w 105"/>
                    <a:gd name="T3" fmla="*/ 9 h 34"/>
                    <a:gd name="T4" fmla="*/ 27 w 105"/>
                    <a:gd name="T5" fmla="*/ 17 h 34"/>
                    <a:gd name="T6" fmla="*/ 0 w 105"/>
                    <a:gd name="T7" fmla="*/ 26 h 34"/>
                    <a:gd name="T8" fmla="*/ 42 w 105"/>
                    <a:gd name="T9" fmla="*/ 30 h 34"/>
                    <a:gd name="T10" fmla="*/ 59 w 105"/>
                    <a:gd name="T11" fmla="*/ 34 h 34"/>
                    <a:gd name="T12" fmla="*/ 90 w 105"/>
                    <a:gd name="T13" fmla="*/ 17 h 34"/>
                    <a:gd name="T14" fmla="*/ 105 w 105"/>
                    <a:gd name="T15" fmla="*/ 4 h 34"/>
                    <a:gd name="T16" fmla="*/ 88 w 105"/>
                    <a:gd name="T17" fmla="*/ 0 h 34"/>
                    <a:gd name="T18" fmla="*/ 88 w 105"/>
                    <a:gd name="T19" fmla="*/ 0 h 34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105"/>
                    <a:gd name="T31" fmla="*/ 0 h 34"/>
                    <a:gd name="T32" fmla="*/ 105 w 105"/>
                    <a:gd name="T33" fmla="*/ 34 h 34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105" h="34">
                      <a:moveTo>
                        <a:pt x="88" y="0"/>
                      </a:moveTo>
                      <a:lnTo>
                        <a:pt x="55" y="9"/>
                      </a:lnTo>
                      <a:lnTo>
                        <a:pt x="27" y="17"/>
                      </a:lnTo>
                      <a:lnTo>
                        <a:pt x="0" y="26"/>
                      </a:lnTo>
                      <a:lnTo>
                        <a:pt x="42" y="30"/>
                      </a:lnTo>
                      <a:lnTo>
                        <a:pt x="59" y="34"/>
                      </a:lnTo>
                      <a:lnTo>
                        <a:pt x="90" y="17"/>
                      </a:lnTo>
                      <a:lnTo>
                        <a:pt x="105" y="4"/>
                      </a:lnTo>
                      <a:lnTo>
                        <a:pt x="88" y="0"/>
                      </a:lnTo>
                      <a:close/>
                    </a:path>
                  </a:pathLst>
                </a:custGeom>
                <a:solidFill>
                  <a:srgbClr val="FFB5A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1pPr>
                  <a:lvl2pPr marL="742950" indent="-28575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2pPr>
                  <a:lvl3pPr marL="11430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3pPr>
                  <a:lvl4pPr marL="16002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4pPr>
                  <a:lvl5pPr marL="20574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77908" name="Freeform 81"/>
                <p:cNvSpPr>
                  <a:spLocks/>
                </p:cNvSpPr>
                <p:nvPr/>
              </p:nvSpPr>
              <p:spPr bwMode="auto">
                <a:xfrm>
                  <a:off x="1359" y="1830"/>
                  <a:ext cx="35" cy="13"/>
                </a:xfrm>
                <a:custGeom>
                  <a:avLst/>
                  <a:gdLst>
                    <a:gd name="T0" fmla="*/ 0 w 70"/>
                    <a:gd name="T1" fmla="*/ 4 h 25"/>
                    <a:gd name="T2" fmla="*/ 36 w 70"/>
                    <a:gd name="T3" fmla="*/ 0 h 25"/>
                    <a:gd name="T4" fmla="*/ 70 w 70"/>
                    <a:gd name="T5" fmla="*/ 25 h 25"/>
                    <a:gd name="T6" fmla="*/ 0 w 70"/>
                    <a:gd name="T7" fmla="*/ 4 h 25"/>
                    <a:gd name="T8" fmla="*/ 0 w 70"/>
                    <a:gd name="T9" fmla="*/ 4 h 25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0"/>
                    <a:gd name="T16" fmla="*/ 0 h 25"/>
                    <a:gd name="T17" fmla="*/ 70 w 70"/>
                    <a:gd name="T18" fmla="*/ 25 h 25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0" h="25">
                      <a:moveTo>
                        <a:pt x="0" y="4"/>
                      </a:moveTo>
                      <a:lnTo>
                        <a:pt x="36" y="0"/>
                      </a:lnTo>
                      <a:lnTo>
                        <a:pt x="70" y="25"/>
                      </a:lnTo>
                      <a:lnTo>
                        <a:pt x="0" y="4"/>
                      </a:lnTo>
                      <a:close/>
                    </a:path>
                  </a:pathLst>
                </a:custGeom>
                <a:solidFill>
                  <a:srgbClr val="75686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1pPr>
                  <a:lvl2pPr marL="742950" indent="-28575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2pPr>
                  <a:lvl3pPr marL="11430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3pPr>
                  <a:lvl4pPr marL="16002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4pPr>
                  <a:lvl5pPr marL="20574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77909" name="Freeform 82"/>
                <p:cNvSpPr>
                  <a:spLocks/>
                </p:cNvSpPr>
                <p:nvPr/>
              </p:nvSpPr>
              <p:spPr bwMode="auto">
                <a:xfrm>
                  <a:off x="1377" y="1914"/>
                  <a:ext cx="11" cy="28"/>
                </a:xfrm>
                <a:custGeom>
                  <a:avLst/>
                  <a:gdLst>
                    <a:gd name="T0" fmla="*/ 6 w 23"/>
                    <a:gd name="T1" fmla="*/ 7 h 57"/>
                    <a:gd name="T2" fmla="*/ 0 w 23"/>
                    <a:gd name="T3" fmla="*/ 26 h 57"/>
                    <a:gd name="T4" fmla="*/ 13 w 23"/>
                    <a:gd name="T5" fmla="*/ 45 h 57"/>
                    <a:gd name="T6" fmla="*/ 23 w 23"/>
                    <a:gd name="T7" fmla="*/ 57 h 57"/>
                    <a:gd name="T8" fmla="*/ 17 w 23"/>
                    <a:gd name="T9" fmla="*/ 38 h 57"/>
                    <a:gd name="T10" fmla="*/ 15 w 23"/>
                    <a:gd name="T11" fmla="*/ 20 h 57"/>
                    <a:gd name="T12" fmla="*/ 15 w 23"/>
                    <a:gd name="T13" fmla="*/ 3 h 57"/>
                    <a:gd name="T14" fmla="*/ 8 w 23"/>
                    <a:gd name="T15" fmla="*/ 0 h 57"/>
                    <a:gd name="T16" fmla="*/ 6 w 23"/>
                    <a:gd name="T17" fmla="*/ 7 h 57"/>
                    <a:gd name="T18" fmla="*/ 6 w 23"/>
                    <a:gd name="T19" fmla="*/ 7 h 57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23"/>
                    <a:gd name="T31" fmla="*/ 0 h 57"/>
                    <a:gd name="T32" fmla="*/ 23 w 23"/>
                    <a:gd name="T33" fmla="*/ 57 h 57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23" h="57">
                      <a:moveTo>
                        <a:pt x="6" y="7"/>
                      </a:moveTo>
                      <a:lnTo>
                        <a:pt x="0" y="26"/>
                      </a:lnTo>
                      <a:lnTo>
                        <a:pt x="13" y="45"/>
                      </a:lnTo>
                      <a:lnTo>
                        <a:pt x="23" y="57"/>
                      </a:lnTo>
                      <a:lnTo>
                        <a:pt x="17" y="38"/>
                      </a:lnTo>
                      <a:lnTo>
                        <a:pt x="15" y="20"/>
                      </a:lnTo>
                      <a:lnTo>
                        <a:pt x="15" y="3"/>
                      </a:lnTo>
                      <a:lnTo>
                        <a:pt x="8" y="0"/>
                      </a:lnTo>
                      <a:lnTo>
                        <a:pt x="6" y="7"/>
                      </a:lnTo>
                      <a:close/>
                    </a:path>
                  </a:pathLst>
                </a:custGeom>
                <a:solidFill>
                  <a:srgbClr val="FFF2E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1pPr>
                  <a:lvl2pPr marL="742950" indent="-28575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2pPr>
                  <a:lvl3pPr marL="11430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3pPr>
                  <a:lvl4pPr marL="16002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4pPr>
                  <a:lvl5pPr marL="20574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77910" name="Freeform 83"/>
                <p:cNvSpPr>
                  <a:spLocks/>
                </p:cNvSpPr>
                <p:nvPr/>
              </p:nvSpPr>
              <p:spPr bwMode="auto">
                <a:xfrm>
                  <a:off x="455" y="2233"/>
                  <a:ext cx="163" cy="209"/>
                </a:xfrm>
                <a:custGeom>
                  <a:avLst/>
                  <a:gdLst>
                    <a:gd name="T0" fmla="*/ 325 w 325"/>
                    <a:gd name="T1" fmla="*/ 0 h 418"/>
                    <a:gd name="T2" fmla="*/ 279 w 325"/>
                    <a:gd name="T3" fmla="*/ 69 h 418"/>
                    <a:gd name="T4" fmla="*/ 213 w 325"/>
                    <a:gd name="T5" fmla="*/ 111 h 418"/>
                    <a:gd name="T6" fmla="*/ 156 w 325"/>
                    <a:gd name="T7" fmla="*/ 181 h 418"/>
                    <a:gd name="T8" fmla="*/ 99 w 325"/>
                    <a:gd name="T9" fmla="*/ 251 h 418"/>
                    <a:gd name="T10" fmla="*/ 0 w 325"/>
                    <a:gd name="T11" fmla="*/ 418 h 418"/>
                    <a:gd name="T12" fmla="*/ 104 w 325"/>
                    <a:gd name="T13" fmla="*/ 200 h 418"/>
                    <a:gd name="T14" fmla="*/ 188 w 325"/>
                    <a:gd name="T15" fmla="*/ 92 h 418"/>
                    <a:gd name="T16" fmla="*/ 254 w 325"/>
                    <a:gd name="T17" fmla="*/ 40 h 418"/>
                    <a:gd name="T18" fmla="*/ 325 w 325"/>
                    <a:gd name="T19" fmla="*/ 0 h 418"/>
                    <a:gd name="T20" fmla="*/ 325 w 325"/>
                    <a:gd name="T21" fmla="*/ 0 h 418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325"/>
                    <a:gd name="T34" fmla="*/ 0 h 418"/>
                    <a:gd name="T35" fmla="*/ 325 w 325"/>
                    <a:gd name="T36" fmla="*/ 418 h 418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325" h="418">
                      <a:moveTo>
                        <a:pt x="325" y="0"/>
                      </a:moveTo>
                      <a:lnTo>
                        <a:pt x="279" y="69"/>
                      </a:lnTo>
                      <a:lnTo>
                        <a:pt x="213" y="111"/>
                      </a:lnTo>
                      <a:lnTo>
                        <a:pt x="156" y="181"/>
                      </a:lnTo>
                      <a:lnTo>
                        <a:pt x="99" y="251"/>
                      </a:lnTo>
                      <a:lnTo>
                        <a:pt x="0" y="418"/>
                      </a:lnTo>
                      <a:lnTo>
                        <a:pt x="104" y="200"/>
                      </a:lnTo>
                      <a:lnTo>
                        <a:pt x="188" y="92"/>
                      </a:lnTo>
                      <a:lnTo>
                        <a:pt x="254" y="40"/>
                      </a:lnTo>
                      <a:lnTo>
                        <a:pt x="325" y="0"/>
                      </a:lnTo>
                      <a:close/>
                    </a:path>
                  </a:pathLst>
                </a:custGeom>
                <a:solidFill>
                  <a:srgbClr val="FFF2E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1pPr>
                  <a:lvl2pPr marL="742950" indent="-28575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2pPr>
                  <a:lvl3pPr marL="11430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3pPr>
                  <a:lvl4pPr marL="16002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4pPr>
                  <a:lvl5pPr marL="20574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77911" name="Freeform 84"/>
                <p:cNvSpPr>
                  <a:spLocks/>
                </p:cNvSpPr>
                <p:nvPr/>
              </p:nvSpPr>
              <p:spPr bwMode="auto">
                <a:xfrm>
                  <a:off x="307" y="2721"/>
                  <a:ext cx="53" cy="134"/>
                </a:xfrm>
                <a:custGeom>
                  <a:avLst/>
                  <a:gdLst>
                    <a:gd name="T0" fmla="*/ 107 w 107"/>
                    <a:gd name="T1" fmla="*/ 0 h 268"/>
                    <a:gd name="T2" fmla="*/ 63 w 107"/>
                    <a:gd name="T3" fmla="*/ 92 h 268"/>
                    <a:gd name="T4" fmla="*/ 40 w 107"/>
                    <a:gd name="T5" fmla="*/ 139 h 268"/>
                    <a:gd name="T6" fmla="*/ 91 w 107"/>
                    <a:gd name="T7" fmla="*/ 114 h 268"/>
                    <a:gd name="T8" fmla="*/ 49 w 107"/>
                    <a:gd name="T9" fmla="*/ 198 h 268"/>
                    <a:gd name="T10" fmla="*/ 49 w 107"/>
                    <a:gd name="T11" fmla="*/ 242 h 268"/>
                    <a:gd name="T12" fmla="*/ 29 w 107"/>
                    <a:gd name="T13" fmla="*/ 268 h 268"/>
                    <a:gd name="T14" fmla="*/ 19 w 107"/>
                    <a:gd name="T15" fmla="*/ 219 h 268"/>
                    <a:gd name="T16" fmla="*/ 0 w 107"/>
                    <a:gd name="T17" fmla="*/ 175 h 268"/>
                    <a:gd name="T18" fmla="*/ 42 w 107"/>
                    <a:gd name="T19" fmla="*/ 86 h 268"/>
                    <a:gd name="T20" fmla="*/ 107 w 107"/>
                    <a:gd name="T21" fmla="*/ 0 h 268"/>
                    <a:gd name="T22" fmla="*/ 107 w 107"/>
                    <a:gd name="T23" fmla="*/ 0 h 268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w 107"/>
                    <a:gd name="T37" fmla="*/ 0 h 268"/>
                    <a:gd name="T38" fmla="*/ 107 w 107"/>
                    <a:gd name="T39" fmla="*/ 268 h 268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T36" t="T37" r="T38" b="T39"/>
                  <a:pathLst>
                    <a:path w="107" h="268">
                      <a:moveTo>
                        <a:pt x="107" y="0"/>
                      </a:moveTo>
                      <a:lnTo>
                        <a:pt x="63" y="92"/>
                      </a:lnTo>
                      <a:lnTo>
                        <a:pt x="40" y="139"/>
                      </a:lnTo>
                      <a:lnTo>
                        <a:pt x="91" y="114"/>
                      </a:lnTo>
                      <a:lnTo>
                        <a:pt x="49" y="198"/>
                      </a:lnTo>
                      <a:lnTo>
                        <a:pt x="49" y="242"/>
                      </a:lnTo>
                      <a:lnTo>
                        <a:pt x="29" y="268"/>
                      </a:lnTo>
                      <a:lnTo>
                        <a:pt x="19" y="219"/>
                      </a:lnTo>
                      <a:lnTo>
                        <a:pt x="0" y="175"/>
                      </a:lnTo>
                      <a:lnTo>
                        <a:pt x="42" y="86"/>
                      </a:lnTo>
                      <a:lnTo>
                        <a:pt x="107" y="0"/>
                      </a:lnTo>
                      <a:close/>
                    </a:path>
                  </a:pathLst>
                </a:custGeom>
                <a:solidFill>
                  <a:srgbClr val="FFE5D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1pPr>
                  <a:lvl2pPr marL="742950" indent="-28575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2pPr>
                  <a:lvl3pPr marL="11430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3pPr>
                  <a:lvl4pPr marL="16002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4pPr>
                  <a:lvl5pPr marL="20574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77912" name="Freeform 85"/>
                <p:cNvSpPr>
                  <a:spLocks/>
                </p:cNvSpPr>
                <p:nvPr/>
              </p:nvSpPr>
              <p:spPr bwMode="auto">
                <a:xfrm>
                  <a:off x="342" y="2858"/>
                  <a:ext cx="16" cy="27"/>
                </a:xfrm>
                <a:custGeom>
                  <a:avLst/>
                  <a:gdLst>
                    <a:gd name="T0" fmla="*/ 0 w 33"/>
                    <a:gd name="T1" fmla="*/ 8 h 55"/>
                    <a:gd name="T2" fmla="*/ 27 w 33"/>
                    <a:gd name="T3" fmla="*/ 0 h 55"/>
                    <a:gd name="T4" fmla="*/ 33 w 33"/>
                    <a:gd name="T5" fmla="*/ 13 h 55"/>
                    <a:gd name="T6" fmla="*/ 33 w 33"/>
                    <a:gd name="T7" fmla="*/ 42 h 55"/>
                    <a:gd name="T8" fmla="*/ 6 w 33"/>
                    <a:gd name="T9" fmla="*/ 55 h 55"/>
                    <a:gd name="T10" fmla="*/ 0 w 33"/>
                    <a:gd name="T11" fmla="*/ 8 h 55"/>
                    <a:gd name="T12" fmla="*/ 0 w 33"/>
                    <a:gd name="T13" fmla="*/ 8 h 55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33"/>
                    <a:gd name="T22" fmla="*/ 0 h 55"/>
                    <a:gd name="T23" fmla="*/ 33 w 33"/>
                    <a:gd name="T24" fmla="*/ 55 h 55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33" h="55">
                      <a:moveTo>
                        <a:pt x="0" y="8"/>
                      </a:moveTo>
                      <a:lnTo>
                        <a:pt x="27" y="0"/>
                      </a:lnTo>
                      <a:lnTo>
                        <a:pt x="33" y="13"/>
                      </a:lnTo>
                      <a:lnTo>
                        <a:pt x="33" y="42"/>
                      </a:lnTo>
                      <a:lnTo>
                        <a:pt x="6" y="55"/>
                      </a:lnTo>
                      <a:lnTo>
                        <a:pt x="0" y="8"/>
                      </a:lnTo>
                      <a:close/>
                    </a:path>
                  </a:pathLst>
                </a:custGeom>
                <a:solidFill>
                  <a:srgbClr val="FFE5D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1pPr>
                  <a:lvl2pPr marL="742950" indent="-28575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2pPr>
                  <a:lvl3pPr marL="11430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3pPr>
                  <a:lvl4pPr marL="16002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4pPr>
                  <a:lvl5pPr marL="20574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77913" name="Freeform 86"/>
                <p:cNvSpPr>
                  <a:spLocks/>
                </p:cNvSpPr>
                <p:nvPr/>
              </p:nvSpPr>
              <p:spPr bwMode="auto">
                <a:xfrm>
                  <a:off x="1692" y="2530"/>
                  <a:ext cx="116" cy="121"/>
                </a:xfrm>
                <a:custGeom>
                  <a:avLst/>
                  <a:gdLst>
                    <a:gd name="T0" fmla="*/ 25 w 232"/>
                    <a:gd name="T1" fmla="*/ 57 h 244"/>
                    <a:gd name="T2" fmla="*/ 31 w 232"/>
                    <a:gd name="T3" fmla="*/ 131 h 244"/>
                    <a:gd name="T4" fmla="*/ 56 w 232"/>
                    <a:gd name="T5" fmla="*/ 190 h 244"/>
                    <a:gd name="T6" fmla="*/ 107 w 232"/>
                    <a:gd name="T7" fmla="*/ 244 h 244"/>
                    <a:gd name="T8" fmla="*/ 145 w 232"/>
                    <a:gd name="T9" fmla="*/ 209 h 244"/>
                    <a:gd name="T10" fmla="*/ 189 w 232"/>
                    <a:gd name="T11" fmla="*/ 181 h 244"/>
                    <a:gd name="T12" fmla="*/ 232 w 232"/>
                    <a:gd name="T13" fmla="*/ 189 h 244"/>
                    <a:gd name="T14" fmla="*/ 211 w 232"/>
                    <a:gd name="T15" fmla="*/ 116 h 244"/>
                    <a:gd name="T16" fmla="*/ 179 w 232"/>
                    <a:gd name="T17" fmla="*/ 50 h 244"/>
                    <a:gd name="T18" fmla="*/ 139 w 232"/>
                    <a:gd name="T19" fmla="*/ 4 h 244"/>
                    <a:gd name="T20" fmla="*/ 107 w 232"/>
                    <a:gd name="T21" fmla="*/ 0 h 244"/>
                    <a:gd name="T22" fmla="*/ 50 w 232"/>
                    <a:gd name="T23" fmla="*/ 2 h 244"/>
                    <a:gd name="T24" fmla="*/ 0 w 232"/>
                    <a:gd name="T25" fmla="*/ 31 h 244"/>
                    <a:gd name="T26" fmla="*/ 25 w 232"/>
                    <a:gd name="T27" fmla="*/ 57 h 244"/>
                    <a:gd name="T28" fmla="*/ 25 w 232"/>
                    <a:gd name="T29" fmla="*/ 57 h 244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w 232"/>
                    <a:gd name="T46" fmla="*/ 0 h 244"/>
                    <a:gd name="T47" fmla="*/ 232 w 232"/>
                    <a:gd name="T48" fmla="*/ 244 h 244"/>
                  </a:gdLst>
                  <a:ahLst/>
                  <a:cxnLst>
                    <a:cxn ang="T30">
                      <a:pos x="T0" y="T1"/>
                    </a:cxn>
                    <a:cxn ang="T31">
                      <a:pos x="T2" y="T3"/>
                    </a:cxn>
                    <a:cxn ang="T32">
                      <a:pos x="T4" y="T5"/>
                    </a:cxn>
                    <a:cxn ang="T33">
                      <a:pos x="T6" y="T7"/>
                    </a:cxn>
                    <a:cxn ang="T34">
                      <a:pos x="T8" y="T9"/>
                    </a:cxn>
                    <a:cxn ang="T35">
                      <a:pos x="T10" y="T11"/>
                    </a:cxn>
                    <a:cxn ang="T36">
                      <a:pos x="T12" y="T13"/>
                    </a:cxn>
                    <a:cxn ang="T37">
                      <a:pos x="T14" y="T15"/>
                    </a:cxn>
                    <a:cxn ang="T38">
                      <a:pos x="T16" y="T17"/>
                    </a:cxn>
                    <a:cxn ang="T39">
                      <a:pos x="T18" y="T19"/>
                    </a:cxn>
                    <a:cxn ang="T40">
                      <a:pos x="T20" y="T21"/>
                    </a:cxn>
                    <a:cxn ang="T41">
                      <a:pos x="T22" y="T23"/>
                    </a:cxn>
                    <a:cxn ang="T42">
                      <a:pos x="T24" y="T25"/>
                    </a:cxn>
                    <a:cxn ang="T43">
                      <a:pos x="T26" y="T27"/>
                    </a:cxn>
                    <a:cxn ang="T44">
                      <a:pos x="T28" y="T29"/>
                    </a:cxn>
                  </a:cxnLst>
                  <a:rect l="T45" t="T46" r="T47" b="T48"/>
                  <a:pathLst>
                    <a:path w="232" h="244">
                      <a:moveTo>
                        <a:pt x="25" y="57"/>
                      </a:moveTo>
                      <a:lnTo>
                        <a:pt x="31" y="131"/>
                      </a:lnTo>
                      <a:lnTo>
                        <a:pt x="56" y="190"/>
                      </a:lnTo>
                      <a:lnTo>
                        <a:pt x="107" y="244"/>
                      </a:lnTo>
                      <a:lnTo>
                        <a:pt x="145" y="209"/>
                      </a:lnTo>
                      <a:lnTo>
                        <a:pt x="189" y="181"/>
                      </a:lnTo>
                      <a:lnTo>
                        <a:pt x="232" y="189"/>
                      </a:lnTo>
                      <a:lnTo>
                        <a:pt x="211" y="116"/>
                      </a:lnTo>
                      <a:lnTo>
                        <a:pt x="179" y="50"/>
                      </a:lnTo>
                      <a:lnTo>
                        <a:pt x="139" y="4"/>
                      </a:lnTo>
                      <a:lnTo>
                        <a:pt x="107" y="0"/>
                      </a:lnTo>
                      <a:lnTo>
                        <a:pt x="50" y="2"/>
                      </a:lnTo>
                      <a:lnTo>
                        <a:pt x="0" y="31"/>
                      </a:lnTo>
                      <a:lnTo>
                        <a:pt x="25" y="57"/>
                      </a:lnTo>
                      <a:close/>
                    </a:path>
                  </a:pathLst>
                </a:custGeom>
                <a:solidFill>
                  <a:srgbClr val="FFE5D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1pPr>
                  <a:lvl2pPr marL="742950" indent="-28575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2pPr>
                  <a:lvl3pPr marL="11430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3pPr>
                  <a:lvl4pPr marL="16002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4pPr>
                  <a:lvl5pPr marL="20574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77914" name="Freeform 87"/>
                <p:cNvSpPr>
                  <a:spLocks/>
                </p:cNvSpPr>
                <p:nvPr/>
              </p:nvSpPr>
              <p:spPr bwMode="auto">
                <a:xfrm>
                  <a:off x="1753" y="2647"/>
                  <a:ext cx="192" cy="262"/>
                </a:xfrm>
                <a:custGeom>
                  <a:avLst/>
                  <a:gdLst>
                    <a:gd name="T0" fmla="*/ 133 w 384"/>
                    <a:gd name="T1" fmla="*/ 0 h 525"/>
                    <a:gd name="T2" fmla="*/ 99 w 384"/>
                    <a:gd name="T3" fmla="*/ 50 h 525"/>
                    <a:gd name="T4" fmla="*/ 55 w 384"/>
                    <a:gd name="T5" fmla="*/ 78 h 525"/>
                    <a:gd name="T6" fmla="*/ 8 w 384"/>
                    <a:gd name="T7" fmla="*/ 74 h 525"/>
                    <a:gd name="T8" fmla="*/ 0 w 384"/>
                    <a:gd name="T9" fmla="*/ 118 h 525"/>
                    <a:gd name="T10" fmla="*/ 13 w 384"/>
                    <a:gd name="T11" fmla="*/ 204 h 525"/>
                    <a:gd name="T12" fmla="*/ 42 w 384"/>
                    <a:gd name="T13" fmla="*/ 281 h 525"/>
                    <a:gd name="T14" fmla="*/ 112 w 384"/>
                    <a:gd name="T15" fmla="*/ 392 h 525"/>
                    <a:gd name="T16" fmla="*/ 156 w 384"/>
                    <a:gd name="T17" fmla="*/ 432 h 525"/>
                    <a:gd name="T18" fmla="*/ 247 w 384"/>
                    <a:gd name="T19" fmla="*/ 525 h 525"/>
                    <a:gd name="T20" fmla="*/ 340 w 384"/>
                    <a:gd name="T21" fmla="*/ 506 h 525"/>
                    <a:gd name="T22" fmla="*/ 384 w 384"/>
                    <a:gd name="T23" fmla="*/ 506 h 525"/>
                    <a:gd name="T24" fmla="*/ 285 w 384"/>
                    <a:gd name="T25" fmla="*/ 236 h 525"/>
                    <a:gd name="T26" fmla="*/ 226 w 384"/>
                    <a:gd name="T27" fmla="*/ 112 h 525"/>
                    <a:gd name="T28" fmla="*/ 179 w 384"/>
                    <a:gd name="T29" fmla="*/ 48 h 525"/>
                    <a:gd name="T30" fmla="*/ 133 w 384"/>
                    <a:gd name="T31" fmla="*/ 0 h 525"/>
                    <a:gd name="T32" fmla="*/ 133 w 384"/>
                    <a:gd name="T33" fmla="*/ 0 h 525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384"/>
                    <a:gd name="T52" fmla="*/ 0 h 525"/>
                    <a:gd name="T53" fmla="*/ 384 w 384"/>
                    <a:gd name="T54" fmla="*/ 525 h 525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384" h="525">
                      <a:moveTo>
                        <a:pt x="133" y="0"/>
                      </a:moveTo>
                      <a:lnTo>
                        <a:pt x="99" y="50"/>
                      </a:lnTo>
                      <a:lnTo>
                        <a:pt x="55" y="78"/>
                      </a:lnTo>
                      <a:lnTo>
                        <a:pt x="8" y="74"/>
                      </a:lnTo>
                      <a:lnTo>
                        <a:pt x="0" y="118"/>
                      </a:lnTo>
                      <a:lnTo>
                        <a:pt x="13" y="204"/>
                      </a:lnTo>
                      <a:lnTo>
                        <a:pt x="42" y="281"/>
                      </a:lnTo>
                      <a:lnTo>
                        <a:pt x="112" y="392"/>
                      </a:lnTo>
                      <a:lnTo>
                        <a:pt x="156" y="432"/>
                      </a:lnTo>
                      <a:lnTo>
                        <a:pt x="247" y="525"/>
                      </a:lnTo>
                      <a:lnTo>
                        <a:pt x="340" y="506"/>
                      </a:lnTo>
                      <a:lnTo>
                        <a:pt x="384" y="506"/>
                      </a:lnTo>
                      <a:lnTo>
                        <a:pt x="285" y="236"/>
                      </a:lnTo>
                      <a:lnTo>
                        <a:pt x="226" y="112"/>
                      </a:lnTo>
                      <a:lnTo>
                        <a:pt x="179" y="48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solidFill>
                  <a:srgbClr val="FFE5D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1pPr>
                  <a:lvl2pPr marL="742950" indent="-28575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2pPr>
                  <a:lvl3pPr marL="11430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3pPr>
                  <a:lvl4pPr marL="16002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4pPr>
                  <a:lvl5pPr marL="20574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77915" name="Freeform 88"/>
                <p:cNvSpPr>
                  <a:spLocks/>
                </p:cNvSpPr>
                <p:nvPr/>
              </p:nvSpPr>
              <p:spPr bwMode="auto">
                <a:xfrm>
                  <a:off x="1704" y="2532"/>
                  <a:ext cx="62" cy="89"/>
                </a:xfrm>
                <a:custGeom>
                  <a:avLst/>
                  <a:gdLst>
                    <a:gd name="T0" fmla="*/ 90 w 126"/>
                    <a:gd name="T1" fmla="*/ 0 h 179"/>
                    <a:gd name="T2" fmla="*/ 33 w 126"/>
                    <a:gd name="T3" fmla="*/ 6 h 179"/>
                    <a:gd name="T4" fmla="*/ 0 w 126"/>
                    <a:gd name="T5" fmla="*/ 19 h 179"/>
                    <a:gd name="T6" fmla="*/ 21 w 126"/>
                    <a:gd name="T7" fmla="*/ 61 h 179"/>
                    <a:gd name="T8" fmla="*/ 29 w 126"/>
                    <a:gd name="T9" fmla="*/ 126 h 179"/>
                    <a:gd name="T10" fmla="*/ 69 w 126"/>
                    <a:gd name="T11" fmla="*/ 167 h 179"/>
                    <a:gd name="T12" fmla="*/ 105 w 126"/>
                    <a:gd name="T13" fmla="*/ 179 h 179"/>
                    <a:gd name="T14" fmla="*/ 126 w 126"/>
                    <a:gd name="T15" fmla="*/ 146 h 179"/>
                    <a:gd name="T16" fmla="*/ 126 w 126"/>
                    <a:gd name="T17" fmla="*/ 50 h 179"/>
                    <a:gd name="T18" fmla="*/ 90 w 126"/>
                    <a:gd name="T19" fmla="*/ 0 h 179"/>
                    <a:gd name="T20" fmla="*/ 90 w 126"/>
                    <a:gd name="T21" fmla="*/ 0 h 179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126"/>
                    <a:gd name="T34" fmla="*/ 0 h 179"/>
                    <a:gd name="T35" fmla="*/ 126 w 126"/>
                    <a:gd name="T36" fmla="*/ 179 h 179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126" h="179">
                      <a:moveTo>
                        <a:pt x="90" y="0"/>
                      </a:moveTo>
                      <a:lnTo>
                        <a:pt x="33" y="6"/>
                      </a:lnTo>
                      <a:lnTo>
                        <a:pt x="0" y="19"/>
                      </a:lnTo>
                      <a:lnTo>
                        <a:pt x="21" y="61"/>
                      </a:lnTo>
                      <a:lnTo>
                        <a:pt x="29" y="126"/>
                      </a:lnTo>
                      <a:lnTo>
                        <a:pt x="69" y="167"/>
                      </a:lnTo>
                      <a:lnTo>
                        <a:pt x="105" y="179"/>
                      </a:lnTo>
                      <a:lnTo>
                        <a:pt x="126" y="146"/>
                      </a:lnTo>
                      <a:lnTo>
                        <a:pt x="126" y="50"/>
                      </a:lnTo>
                      <a:lnTo>
                        <a:pt x="90" y="0"/>
                      </a:lnTo>
                      <a:close/>
                    </a:path>
                  </a:pathLst>
                </a:custGeom>
                <a:solidFill>
                  <a:srgbClr val="FFF2E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1pPr>
                  <a:lvl2pPr marL="742950" indent="-28575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2pPr>
                  <a:lvl3pPr marL="11430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3pPr>
                  <a:lvl4pPr marL="16002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4pPr>
                  <a:lvl5pPr marL="20574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77916" name="Freeform 89"/>
                <p:cNvSpPr>
                  <a:spLocks/>
                </p:cNvSpPr>
                <p:nvPr/>
              </p:nvSpPr>
              <p:spPr bwMode="auto">
                <a:xfrm>
                  <a:off x="1759" y="2668"/>
                  <a:ext cx="127" cy="184"/>
                </a:xfrm>
                <a:custGeom>
                  <a:avLst/>
                  <a:gdLst>
                    <a:gd name="T0" fmla="*/ 120 w 255"/>
                    <a:gd name="T1" fmla="*/ 0 h 367"/>
                    <a:gd name="T2" fmla="*/ 90 w 255"/>
                    <a:gd name="T3" fmla="*/ 32 h 367"/>
                    <a:gd name="T4" fmla="*/ 27 w 255"/>
                    <a:gd name="T5" fmla="*/ 47 h 367"/>
                    <a:gd name="T6" fmla="*/ 0 w 255"/>
                    <a:gd name="T7" fmla="*/ 51 h 367"/>
                    <a:gd name="T8" fmla="*/ 20 w 255"/>
                    <a:gd name="T9" fmla="*/ 133 h 367"/>
                    <a:gd name="T10" fmla="*/ 50 w 255"/>
                    <a:gd name="T11" fmla="*/ 209 h 367"/>
                    <a:gd name="T12" fmla="*/ 145 w 255"/>
                    <a:gd name="T13" fmla="*/ 367 h 367"/>
                    <a:gd name="T14" fmla="*/ 101 w 255"/>
                    <a:gd name="T15" fmla="*/ 220 h 367"/>
                    <a:gd name="T16" fmla="*/ 105 w 255"/>
                    <a:gd name="T17" fmla="*/ 148 h 367"/>
                    <a:gd name="T18" fmla="*/ 115 w 255"/>
                    <a:gd name="T19" fmla="*/ 91 h 367"/>
                    <a:gd name="T20" fmla="*/ 164 w 255"/>
                    <a:gd name="T21" fmla="*/ 194 h 367"/>
                    <a:gd name="T22" fmla="*/ 255 w 255"/>
                    <a:gd name="T23" fmla="*/ 321 h 367"/>
                    <a:gd name="T24" fmla="*/ 234 w 255"/>
                    <a:gd name="T25" fmla="*/ 179 h 367"/>
                    <a:gd name="T26" fmla="*/ 177 w 255"/>
                    <a:gd name="T27" fmla="*/ 61 h 367"/>
                    <a:gd name="T28" fmla="*/ 120 w 255"/>
                    <a:gd name="T29" fmla="*/ 0 h 367"/>
                    <a:gd name="T30" fmla="*/ 120 w 255"/>
                    <a:gd name="T31" fmla="*/ 0 h 367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w 255"/>
                    <a:gd name="T49" fmla="*/ 0 h 367"/>
                    <a:gd name="T50" fmla="*/ 255 w 255"/>
                    <a:gd name="T51" fmla="*/ 367 h 367"/>
                  </a:gdLst>
                  <a:ahLst/>
                  <a:cxnLst>
                    <a:cxn ang="T32">
                      <a:pos x="T0" y="T1"/>
                    </a:cxn>
                    <a:cxn ang="T33">
                      <a:pos x="T2" y="T3"/>
                    </a:cxn>
                    <a:cxn ang="T34">
                      <a:pos x="T4" y="T5"/>
                    </a:cxn>
                    <a:cxn ang="T35">
                      <a:pos x="T6" y="T7"/>
                    </a:cxn>
                    <a:cxn ang="T36">
                      <a:pos x="T8" y="T9"/>
                    </a:cxn>
                    <a:cxn ang="T37">
                      <a:pos x="T10" y="T11"/>
                    </a:cxn>
                    <a:cxn ang="T38">
                      <a:pos x="T12" y="T13"/>
                    </a:cxn>
                    <a:cxn ang="T39">
                      <a:pos x="T14" y="T15"/>
                    </a:cxn>
                    <a:cxn ang="T40">
                      <a:pos x="T16" y="T17"/>
                    </a:cxn>
                    <a:cxn ang="T41">
                      <a:pos x="T18" y="T19"/>
                    </a:cxn>
                    <a:cxn ang="T42">
                      <a:pos x="T20" y="T21"/>
                    </a:cxn>
                    <a:cxn ang="T43">
                      <a:pos x="T22" y="T23"/>
                    </a:cxn>
                    <a:cxn ang="T44">
                      <a:pos x="T24" y="T25"/>
                    </a:cxn>
                    <a:cxn ang="T45">
                      <a:pos x="T26" y="T27"/>
                    </a:cxn>
                    <a:cxn ang="T46">
                      <a:pos x="T28" y="T29"/>
                    </a:cxn>
                    <a:cxn ang="T47">
                      <a:pos x="T30" y="T31"/>
                    </a:cxn>
                  </a:cxnLst>
                  <a:rect l="T48" t="T49" r="T50" b="T51"/>
                  <a:pathLst>
                    <a:path w="255" h="367">
                      <a:moveTo>
                        <a:pt x="120" y="0"/>
                      </a:moveTo>
                      <a:lnTo>
                        <a:pt x="90" y="32"/>
                      </a:lnTo>
                      <a:lnTo>
                        <a:pt x="27" y="47"/>
                      </a:lnTo>
                      <a:lnTo>
                        <a:pt x="0" y="51"/>
                      </a:lnTo>
                      <a:lnTo>
                        <a:pt x="20" y="133"/>
                      </a:lnTo>
                      <a:lnTo>
                        <a:pt x="50" y="209"/>
                      </a:lnTo>
                      <a:lnTo>
                        <a:pt x="145" y="367"/>
                      </a:lnTo>
                      <a:lnTo>
                        <a:pt x="101" y="220"/>
                      </a:lnTo>
                      <a:lnTo>
                        <a:pt x="105" y="148"/>
                      </a:lnTo>
                      <a:lnTo>
                        <a:pt x="115" y="91"/>
                      </a:lnTo>
                      <a:lnTo>
                        <a:pt x="164" y="194"/>
                      </a:lnTo>
                      <a:lnTo>
                        <a:pt x="255" y="321"/>
                      </a:lnTo>
                      <a:lnTo>
                        <a:pt x="234" y="179"/>
                      </a:lnTo>
                      <a:lnTo>
                        <a:pt x="177" y="61"/>
                      </a:lnTo>
                      <a:lnTo>
                        <a:pt x="120" y="0"/>
                      </a:lnTo>
                      <a:close/>
                    </a:path>
                  </a:pathLst>
                </a:custGeom>
                <a:solidFill>
                  <a:srgbClr val="FFF2E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1pPr>
                  <a:lvl2pPr marL="742950" indent="-28575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2pPr>
                  <a:lvl3pPr marL="11430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3pPr>
                  <a:lvl4pPr marL="16002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4pPr>
                  <a:lvl5pPr marL="20574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77917" name="Freeform 90"/>
                <p:cNvSpPr>
                  <a:spLocks/>
                </p:cNvSpPr>
                <p:nvPr/>
              </p:nvSpPr>
              <p:spPr bwMode="auto">
                <a:xfrm>
                  <a:off x="642" y="1942"/>
                  <a:ext cx="637" cy="276"/>
                </a:xfrm>
                <a:custGeom>
                  <a:avLst/>
                  <a:gdLst>
                    <a:gd name="T0" fmla="*/ 93 w 1274"/>
                    <a:gd name="T1" fmla="*/ 486 h 551"/>
                    <a:gd name="T2" fmla="*/ 322 w 1274"/>
                    <a:gd name="T3" fmla="*/ 416 h 551"/>
                    <a:gd name="T4" fmla="*/ 489 w 1274"/>
                    <a:gd name="T5" fmla="*/ 287 h 551"/>
                    <a:gd name="T6" fmla="*/ 605 w 1274"/>
                    <a:gd name="T7" fmla="*/ 287 h 551"/>
                    <a:gd name="T8" fmla="*/ 605 w 1274"/>
                    <a:gd name="T9" fmla="*/ 220 h 551"/>
                    <a:gd name="T10" fmla="*/ 651 w 1274"/>
                    <a:gd name="T11" fmla="*/ 309 h 551"/>
                    <a:gd name="T12" fmla="*/ 654 w 1274"/>
                    <a:gd name="T13" fmla="*/ 382 h 551"/>
                    <a:gd name="T14" fmla="*/ 725 w 1274"/>
                    <a:gd name="T15" fmla="*/ 306 h 551"/>
                    <a:gd name="T16" fmla="*/ 789 w 1274"/>
                    <a:gd name="T17" fmla="*/ 226 h 551"/>
                    <a:gd name="T18" fmla="*/ 843 w 1274"/>
                    <a:gd name="T19" fmla="*/ 289 h 551"/>
                    <a:gd name="T20" fmla="*/ 864 w 1274"/>
                    <a:gd name="T21" fmla="*/ 435 h 551"/>
                    <a:gd name="T22" fmla="*/ 940 w 1274"/>
                    <a:gd name="T23" fmla="*/ 376 h 551"/>
                    <a:gd name="T24" fmla="*/ 940 w 1274"/>
                    <a:gd name="T25" fmla="*/ 235 h 551"/>
                    <a:gd name="T26" fmla="*/ 970 w 1274"/>
                    <a:gd name="T27" fmla="*/ 140 h 551"/>
                    <a:gd name="T28" fmla="*/ 976 w 1274"/>
                    <a:gd name="T29" fmla="*/ 252 h 551"/>
                    <a:gd name="T30" fmla="*/ 1029 w 1274"/>
                    <a:gd name="T31" fmla="*/ 372 h 551"/>
                    <a:gd name="T32" fmla="*/ 1039 w 1274"/>
                    <a:gd name="T33" fmla="*/ 171 h 551"/>
                    <a:gd name="T34" fmla="*/ 1126 w 1274"/>
                    <a:gd name="T35" fmla="*/ 30 h 551"/>
                    <a:gd name="T36" fmla="*/ 1092 w 1274"/>
                    <a:gd name="T37" fmla="*/ 209 h 551"/>
                    <a:gd name="T38" fmla="*/ 1105 w 1274"/>
                    <a:gd name="T39" fmla="*/ 342 h 551"/>
                    <a:gd name="T40" fmla="*/ 1105 w 1274"/>
                    <a:gd name="T41" fmla="*/ 412 h 551"/>
                    <a:gd name="T42" fmla="*/ 1172 w 1274"/>
                    <a:gd name="T43" fmla="*/ 315 h 551"/>
                    <a:gd name="T44" fmla="*/ 1242 w 1274"/>
                    <a:gd name="T45" fmla="*/ 167 h 551"/>
                    <a:gd name="T46" fmla="*/ 1274 w 1274"/>
                    <a:gd name="T47" fmla="*/ 93 h 551"/>
                    <a:gd name="T48" fmla="*/ 1257 w 1274"/>
                    <a:gd name="T49" fmla="*/ 13 h 551"/>
                    <a:gd name="T50" fmla="*/ 1082 w 1274"/>
                    <a:gd name="T51" fmla="*/ 0 h 551"/>
                    <a:gd name="T52" fmla="*/ 999 w 1274"/>
                    <a:gd name="T53" fmla="*/ 21 h 551"/>
                    <a:gd name="T54" fmla="*/ 867 w 1274"/>
                    <a:gd name="T55" fmla="*/ 11 h 551"/>
                    <a:gd name="T56" fmla="*/ 658 w 1274"/>
                    <a:gd name="T57" fmla="*/ 26 h 551"/>
                    <a:gd name="T58" fmla="*/ 664 w 1274"/>
                    <a:gd name="T59" fmla="*/ 64 h 551"/>
                    <a:gd name="T60" fmla="*/ 744 w 1274"/>
                    <a:gd name="T61" fmla="*/ 64 h 551"/>
                    <a:gd name="T62" fmla="*/ 571 w 1274"/>
                    <a:gd name="T63" fmla="*/ 131 h 551"/>
                    <a:gd name="T64" fmla="*/ 495 w 1274"/>
                    <a:gd name="T65" fmla="*/ 190 h 551"/>
                    <a:gd name="T66" fmla="*/ 535 w 1274"/>
                    <a:gd name="T67" fmla="*/ 209 h 551"/>
                    <a:gd name="T68" fmla="*/ 419 w 1274"/>
                    <a:gd name="T69" fmla="*/ 239 h 551"/>
                    <a:gd name="T70" fmla="*/ 339 w 1274"/>
                    <a:gd name="T71" fmla="*/ 270 h 551"/>
                    <a:gd name="T72" fmla="*/ 236 w 1274"/>
                    <a:gd name="T73" fmla="*/ 363 h 551"/>
                    <a:gd name="T74" fmla="*/ 0 w 1274"/>
                    <a:gd name="T75" fmla="*/ 500 h 551"/>
                    <a:gd name="T76" fmla="*/ 31 w 1274"/>
                    <a:gd name="T77" fmla="*/ 551 h 551"/>
                    <a:gd name="T78" fmla="*/ 93 w 1274"/>
                    <a:gd name="T79" fmla="*/ 486 h 551"/>
                    <a:gd name="T80" fmla="*/ 93 w 1274"/>
                    <a:gd name="T81" fmla="*/ 486 h 551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w 1274"/>
                    <a:gd name="T124" fmla="*/ 0 h 551"/>
                    <a:gd name="T125" fmla="*/ 1274 w 1274"/>
                    <a:gd name="T126" fmla="*/ 551 h 551"/>
                  </a:gdLst>
                  <a:ahLst/>
                  <a:cxnLst>
                    <a:cxn ang="T82">
                      <a:pos x="T0" y="T1"/>
                    </a:cxn>
                    <a:cxn ang="T83">
                      <a:pos x="T2" y="T3"/>
                    </a:cxn>
                    <a:cxn ang="T84">
                      <a:pos x="T4" y="T5"/>
                    </a:cxn>
                    <a:cxn ang="T85">
                      <a:pos x="T6" y="T7"/>
                    </a:cxn>
                    <a:cxn ang="T86">
                      <a:pos x="T8" y="T9"/>
                    </a:cxn>
                    <a:cxn ang="T87">
                      <a:pos x="T10" y="T11"/>
                    </a:cxn>
                    <a:cxn ang="T88">
                      <a:pos x="T12" y="T13"/>
                    </a:cxn>
                    <a:cxn ang="T89">
                      <a:pos x="T14" y="T15"/>
                    </a:cxn>
                    <a:cxn ang="T90">
                      <a:pos x="T16" y="T17"/>
                    </a:cxn>
                    <a:cxn ang="T91">
                      <a:pos x="T18" y="T19"/>
                    </a:cxn>
                    <a:cxn ang="T92">
                      <a:pos x="T20" y="T21"/>
                    </a:cxn>
                    <a:cxn ang="T93">
                      <a:pos x="T22" y="T23"/>
                    </a:cxn>
                    <a:cxn ang="T94">
                      <a:pos x="T24" y="T25"/>
                    </a:cxn>
                    <a:cxn ang="T95">
                      <a:pos x="T26" y="T27"/>
                    </a:cxn>
                    <a:cxn ang="T96">
                      <a:pos x="T28" y="T29"/>
                    </a:cxn>
                    <a:cxn ang="T97">
                      <a:pos x="T30" y="T31"/>
                    </a:cxn>
                    <a:cxn ang="T98">
                      <a:pos x="T32" y="T33"/>
                    </a:cxn>
                    <a:cxn ang="T99">
                      <a:pos x="T34" y="T35"/>
                    </a:cxn>
                    <a:cxn ang="T100">
                      <a:pos x="T36" y="T37"/>
                    </a:cxn>
                    <a:cxn ang="T101">
                      <a:pos x="T38" y="T39"/>
                    </a:cxn>
                    <a:cxn ang="T102">
                      <a:pos x="T40" y="T41"/>
                    </a:cxn>
                    <a:cxn ang="T103">
                      <a:pos x="T42" y="T43"/>
                    </a:cxn>
                    <a:cxn ang="T104">
                      <a:pos x="T44" y="T45"/>
                    </a:cxn>
                    <a:cxn ang="T105">
                      <a:pos x="T46" y="T47"/>
                    </a:cxn>
                    <a:cxn ang="T106">
                      <a:pos x="T48" y="T49"/>
                    </a:cxn>
                    <a:cxn ang="T107">
                      <a:pos x="T50" y="T51"/>
                    </a:cxn>
                    <a:cxn ang="T108">
                      <a:pos x="T52" y="T53"/>
                    </a:cxn>
                    <a:cxn ang="T109">
                      <a:pos x="T54" y="T55"/>
                    </a:cxn>
                    <a:cxn ang="T110">
                      <a:pos x="T56" y="T57"/>
                    </a:cxn>
                    <a:cxn ang="T111">
                      <a:pos x="T58" y="T59"/>
                    </a:cxn>
                    <a:cxn ang="T112">
                      <a:pos x="T60" y="T61"/>
                    </a:cxn>
                    <a:cxn ang="T113">
                      <a:pos x="T62" y="T63"/>
                    </a:cxn>
                    <a:cxn ang="T114">
                      <a:pos x="T64" y="T65"/>
                    </a:cxn>
                    <a:cxn ang="T115">
                      <a:pos x="T66" y="T67"/>
                    </a:cxn>
                    <a:cxn ang="T116">
                      <a:pos x="T68" y="T69"/>
                    </a:cxn>
                    <a:cxn ang="T117">
                      <a:pos x="T70" y="T71"/>
                    </a:cxn>
                    <a:cxn ang="T118">
                      <a:pos x="T72" y="T73"/>
                    </a:cxn>
                    <a:cxn ang="T119">
                      <a:pos x="T74" y="T75"/>
                    </a:cxn>
                    <a:cxn ang="T120">
                      <a:pos x="T76" y="T77"/>
                    </a:cxn>
                    <a:cxn ang="T121">
                      <a:pos x="T78" y="T79"/>
                    </a:cxn>
                    <a:cxn ang="T122">
                      <a:pos x="T80" y="T81"/>
                    </a:cxn>
                  </a:cxnLst>
                  <a:rect l="T123" t="T124" r="T125" b="T126"/>
                  <a:pathLst>
                    <a:path w="1274" h="551">
                      <a:moveTo>
                        <a:pt x="93" y="486"/>
                      </a:moveTo>
                      <a:lnTo>
                        <a:pt x="322" y="416"/>
                      </a:lnTo>
                      <a:lnTo>
                        <a:pt x="489" y="287"/>
                      </a:lnTo>
                      <a:lnTo>
                        <a:pt x="605" y="287"/>
                      </a:lnTo>
                      <a:lnTo>
                        <a:pt x="605" y="220"/>
                      </a:lnTo>
                      <a:lnTo>
                        <a:pt x="651" y="309"/>
                      </a:lnTo>
                      <a:lnTo>
                        <a:pt x="654" y="382"/>
                      </a:lnTo>
                      <a:lnTo>
                        <a:pt x="725" y="306"/>
                      </a:lnTo>
                      <a:lnTo>
                        <a:pt x="789" y="226"/>
                      </a:lnTo>
                      <a:lnTo>
                        <a:pt x="843" y="289"/>
                      </a:lnTo>
                      <a:lnTo>
                        <a:pt x="864" y="435"/>
                      </a:lnTo>
                      <a:lnTo>
                        <a:pt x="940" y="376"/>
                      </a:lnTo>
                      <a:lnTo>
                        <a:pt x="940" y="235"/>
                      </a:lnTo>
                      <a:lnTo>
                        <a:pt x="970" y="140"/>
                      </a:lnTo>
                      <a:lnTo>
                        <a:pt x="976" y="252"/>
                      </a:lnTo>
                      <a:lnTo>
                        <a:pt x="1029" y="372"/>
                      </a:lnTo>
                      <a:lnTo>
                        <a:pt x="1039" y="171"/>
                      </a:lnTo>
                      <a:lnTo>
                        <a:pt x="1126" y="30"/>
                      </a:lnTo>
                      <a:lnTo>
                        <a:pt x="1092" y="209"/>
                      </a:lnTo>
                      <a:lnTo>
                        <a:pt x="1105" y="342"/>
                      </a:lnTo>
                      <a:lnTo>
                        <a:pt x="1105" y="412"/>
                      </a:lnTo>
                      <a:lnTo>
                        <a:pt x="1172" y="315"/>
                      </a:lnTo>
                      <a:lnTo>
                        <a:pt x="1242" y="167"/>
                      </a:lnTo>
                      <a:lnTo>
                        <a:pt x="1274" y="93"/>
                      </a:lnTo>
                      <a:lnTo>
                        <a:pt x="1257" y="13"/>
                      </a:lnTo>
                      <a:lnTo>
                        <a:pt x="1082" y="0"/>
                      </a:lnTo>
                      <a:lnTo>
                        <a:pt x="999" y="21"/>
                      </a:lnTo>
                      <a:lnTo>
                        <a:pt x="867" y="11"/>
                      </a:lnTo>
                      <a:lnTo>
                        <a:pt x="658" y="26"/>
                      </a:lnTo>
                      <a:lnTo>
                        <a:pt x="664" y="64"/>
                      </a:lnTo>
                      <a:lnTo>
                        <a:pt x="744" y="64"/>
                      </a:lnTo>
                      <a:lnTo>
                        <a:pt x="571" y="131"/>
                      </a:lnTo>
                      <a:lnTo>
                        <a:pt x="495" y="190"/>
                      </a:lnTo>
                      <a:lnTo>
                        <a:pt x="535" y="209"/>
                      </a:lnTo>
                      <a:lnTo>
                        <a:pt x="419" y="239"/>
                      </a:lnTo>
                      <a:lnTo>
                        <a:pt x="339" y="270"/>
                      </a:lnTo>
                      <a:lnTo>
                        <a:pt x="236" y="363"/>
                      </a:lnTo>
                      <a:lnTo>
                        <a:pt x="0" y="500"/>
                      </a:lnTo>
                      <a:lnTo>
                        <a:pt x="31" y="551"/>
                      </a:lnTo>
                      <a:lnTo>
                        <a:pt x="93" y="48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1pPr>
                  <a:lvl2pPr marL="742950" indent="-28575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2pPr>
                  <a:lvl3pPr marL="11430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3pPr>
                  <a:lvl4pPr marL="16002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4pPr>
                  <a:lvl5pPr marL="20574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77918" name="Freeform 91"/>
                <p:cNvSpPr>
                  <a:spLocks/>
                </p:cNvSpPr>
                <p:nvPr/>
              </p:nvSpPr>
              <p:spPr bwMode="auto">
                <a:xfrm>
                  <a:off x="1241" y="1971"/>
                  <a:ext cx="99" cy="331"/>
                </a:xfrm>
                <a:custGeom>
                  <a:avLst/>
                  <a:gdLst>
                    <a:gd name="T0" fmla="*/ 21 w 200"/>
                    <a:gd name="T1" fmla="*/ 213 h 661"/>
                    <a:gd name="T2" fmla="*/ 4 w 200"/>
                    <a:gd name="T3" fmla="*/ 378 h 661"/>
                    <a:gd name="T4" fmla="*/ 84 w 200"/>
                    <a:gd name="T5" fmla="*/ 494 h 661"/>
                    <a:gd name="T6" fmla="*/ 116 w 200"/>
                    <a:gd name="T7" fmla="*/ 604 h 661"/>
                    <a:gd name="T8" fmla="*/ 200 w 200"/>
                    <a:gd name="T9" fmla="*/ 661 h 661"/>
                    <a:gd name="T10" fmla="*/ 120 w 200"/>
                    <a:gd name="T11" fmla="*/ 511 h 661"/>
                    <a:gd name="T12" fmla="*/ 99 w 200"/>
                    <a:gd name="T13" fmla="*/ 439 h 661"/>
                    <a:gd name="T14" fmla="*/ 59 w 200"/>
                    <a:gd name="T15" fmla="*/ 355 h 661"/>
                    <a:gd name="T16" fmla="*/ 59 w 200"/>
                    <a:gd name="T17" fmla="*/ 182 h 661"/>
                    <a:gd name="T18" fmla="*/ 84 w 200"/>
                    <a:gd name="T19" fmla="*/ 0 h 661"/>
                    <a:gd name="T20" fmla="*/ 0 w 200"/>
                    <a:gd name="T21" fmla="*/ 60 h 661"/>
                    <a:gd name="T22" fmla="*/ 21 w 200"/>
                    <a:gd name="T23" fmla="*/ 213 h 661"/>
                    <a:gd name="T24" fmla="*/ 21 w 200"/>
                    <a:gd name="T25" fmla="*/ 213 h 661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w 200"/>
                    <a:gd name="T40" fmla="*/ 0 h 661"/>
                    <a:gd name="T41" fmla="*/ 200 w 200"/>
                    <a:gd name="T42" fmla="*/ 661 h 661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T39" t="T40" r="T41" b="T42"/>
                  <a:pathLst>
                    <a:path w="200" h="661">
                      <a:moveTo>
                        <a:pt x="21" y="213"/>
                      </a:moveTo>
                      <a:lnTo>
                        <a:pt x="4" y="378"/>
                      </a:lnTo>
                      <a:lnTo>
                        <a:pt x="84" y="494"/>
                      </a:lnTo>
                      <a:lnTo>
                        <a:pt x="116" y="604"/>
                      </a:lnTo>
                      <a:lnTo>
                        <a:pt x="200" y="661"/>
                      </a:lnTo>
                      <a:lnTo>
                        <a:pt x="120" y="511"/>
                      </a:lnTo>
                      <a:lnTo>
                        <a:pt x="99" y="439"/>
                      </a:lnTo>
                      <a:lnTo>
                        <a:pt x="59" y="355"/>
                      </a:lnTo>
                      <a:lnTo>
                        <a:pt x="59" y="182"/>
                      </a:lnTo>
                      <a:lnTo>
                        <a:pt x="84" y="0"/>
                      </a:lnTo>
                      <a:lnTo>
                        <a:pt x="0" y="60"/>
                      </a:lnTo>
                      <a:lnTo>
                        <a:pt x="21" y="21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1pPr>
                  <a:lvl2pPr marL="742950" indent="-28575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2pPr>
                  <a:lvl3pPr marL="11430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3pPr>
                  <a:lvl4pPr marL="16002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4pPr>
                  <a:lvl5pPr marL="20574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77919" name="Freeform 92"/>
                <p:cNvSpPr>
                  <a:spLocks/>
                </p:cNvSpPr>
                <p:nvPr/>
              </p:nvSpPr>
              <p:spPr bwMode="auto">
                <a:xfrm>
                  <a:off x="1564" y="2106"/>
                  <a:ext cx="229" cy="277"/>
                </a:xfrm>
                <a:custGeom>
                  <a:avLst/>
                  <a:gdLst>
                    <a:gd name="T0" fmla="*/ 83 w 458"/>
                    <a:gd name="T1" fmla="*/ 188 h 555"/>
                    <a:gd name="T2" fmla="*/ 30 w 458"/>
                    <a:gd name="T3" fmla="*/ 374 h 555"/>
                    <a:gd name="T4" fmla="*/ 0 w 458"/>
                    <a:gd name="T5" fmla="*/ 471 h 555"/>
                    <a:gd name="T6" fmla="*/ 51 w 458"/>
                    <a:gd name="T7" fmla="*/ 463 h 555"/>
                    <a:gd name="T8" fmla="*/ 123 w 458"/>
                    <a:gd name="T9" fmla="*/ 391 h 555"/>
                    <a:gd name="T10" fmla="*/ 93 w 458"/>
                    <a:gd name="T11" fmla="*/ 517 h 555"/>
                    <a:gd name="T12" fmla="*/ 230 w 458"/>
                    <a:gd name="T13" fmla="*/ 422 h 555"/>
                    <a:gd name="T14" fmla="*/ 216 w 458"/>
                    <a:gd name="T15" fmla="*/ 475 h 555"/>
                    <a:gd name="T16" fmla="*/ 230 w 458"/>
                    <a:gd name="T17" fmla="*/ 511 h 555"/>
                    <a:gd name="T18" fmla="*/ 213 w 458"/>
                    <a:gd name="T19" fmla="*/ 555 h 555"/>
                    <a:gd name="T20" fmla="*/ 315 w 458"/>
                    <a:gd name="T21" fmla="*/ 520 h 555"/>
                    <a:gd name="T22" fmla="*/ 399 w 458"/>
                    <a:gd name="T23" fmla="*/ 534 h 555"/>
                    <a:gd name="T24" fmla="*/ 458 w 458"/>
                    <a:gd name="T25" fmla="*/ 490 h 555"/>
                    <a:gd name="T26" fmla="*/ 429 w 458"/>
                    <a:gd name="T27" fmla="*/ 414 h 555"/>
                    <a:gd name="T28" fmla="*/ 302 w 458"/>
                    <a:gd name="T29" fmla="*/ 271 h 555"/>
                    <a:gd name="T30" fmla="*/ 220 w 458"/>
                    <a:gd name="T31" fmla="*/ 338 h 555"/>
                    <a:gd name="T32" fmla="*/ 222 w 458"/>
                    <a:gd name="T33" fmla="*/ 205 h 555"/>
                    <a:gd name="T34" fmla="*/ 213 w 458"/>
                    <a:gd name="T35" fmla="*/ 148 h 555"/>
                    <a:gd name="T36" fmla="*/ 118 w 458"/>
                    <a:gd name="T37" fmla="*/ 302 h 555"/>
                    <a:gd name="T38" fmla="*/ 114 w 458"/>
                    <a:gd name="T39" fmla="*/ 182 h 555"/>
                    <a:gd name="T40" fmla="*/ 150 w 458"/>
                    <a:gd name="T41" fmla="*/ 112 h 555"/>
                    <a:gd name="T42" fmla="*/ 146 w 458"/>
                    <a:gd name="T43" fmla="*/ 32 h 555"/>
                    <a:gd name="T44" fmla="*/ 110 w 458"/>
                    <a:gd name="T45" fmla="*/ 0 h 555"/>
                    <a:gd name="T46" fmla="*/ 110 w 458"/>
                    <a:gd name="T47" fmla="*/ 76 h 555"/>
                    <a:gd name="T48" fmla="*/ 83 w 458"/>
                    <a:gd name="T49" fmla="*/ 188 h 555"/>
                    <a:gd name="T50" fmla="*/ 83 w 458"/>
                    <a:gd name="T51" fmla="*/ 188 h 555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458"/>
                    <a:gd name="T79" fmla="*/ 0 h 555"/>
                    <a:gd name="T80" fmla="*/ 458 w 458"/>
                    <a:gd name="T81" fmla="*/ 555 h 555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458" h="555">
                      <a:moveTo>
                        <a:pt x="83" y="188"/>
                      </a:moveTo>
                      <a:lnTo>
                        <a:pt x="30" y="374"/>
                      </a:lnTo>
                      <a:lnTo>
                        <a:pt x="0" y="471"/>
                      </a:lnTo>
                      <a:lnTo>
                        <a:pt x="51" y="463"/>
                      </a:lnTo>
                      <a:lnTo>
                        <a:pt x="123" y="391"/>
                      </a:lnTo>
                      <a:lnTo>
                        <a:pt x="93" y="517"/>
                      </a:lnTo>
                      <a:lnTo>
                        <a:pt x="230" y="422"/>
                      </a:lnTo>
                      <a:lnTo>
                        <a:pt x="216" y="475"/>
                      </a:lnTo>
                      <a:lnTo>
                        <a:pt x="230" y="511"/>
                      </a:lnTo>
                      <a:lnTo>
                        <a:pt x="213" y="555"/>
                      </a:lnTo>
                      <a:lnTo>
                        <a:pt x="315" y="520"/>
                      </a:lnTo>
                      <a:lnTo>
                        <a:pt x="399" y="534"/>
                      </a:lnTo>
                      <a:lnTo>
                        <a:pt x="458" y="490"/>
                      </a:lnTo>
                      <a:lnTo>
                        <a:pt x="429" y="414"/>
                      </a:lnTo>
                      <a:lnTo>
                        <a:pt x="302" y="271"/>
                      </a:lnTo>
                      <a:lnTo>
                        <a:pt x="220" y="338"/>
                      </a:lnTo>
                      <a:lnTo>
                        <a:pt x="222" y="205"/>
                      </a:lnTo>
                      <a:lnTo>
                        <a:pt x="213" y="148"/>
                      </a:lnTo>
                      <a:lnTo>
                        <a:pt x="118" y="302"/>
                      </a:lnTo>
                      <a:lnTo>
                        <a:pt x="114" y="182"/>
                      </a:lnTo>
                      <a:lnTo>
                        <a:pt x="150" y="112"/>
                      </a:lnTo>
                      <a:lnTo>
                        <a:pt x="146" y="32"/>
                      </a:lnTo>
                      <a:lnTo>
                        <a:pt x="110" y="0"/>
                      </a:lnTo>
                      <a:lnTo>
                        <a:pt x="110" y="76"/>
                      </a:lnTo>
                      <a:lnTo>
                        <a:pt x="83" y="18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1pPr>
                  <a:lvl2pPr marL="742950" indent="-28575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2pPr>
                  <a:lvl3pPr marL="11430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3pPr>
                  <a:lvl4pPr marL="16002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4pPr>
                  <a:lvl5pPr marL="20574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77920" name="Freeform 93"/>
                <p:cNvSpPr>
                  <a:spLocks/>
                </p:cNvSpPr>
                <p:nvPr/>
              </p:nvSpPr>
              <p:spPr bwMode="auto">
                <a:xfrm>
                  <a:off x="1616" y="2378"/>
                  <a:ext cx="189" cy="144"/>
                </a:xfrm>
                <a:custGeom>
                  <a:avLst/>
                  <a:gdLst>
                    <a:gd name="T0" fmla="*/ 63 w 379"/>
                    <a:gd name="T1" fmla="*/ 101 h 289"/>
                    <a:gd name="T2" fmla="*/ 202 w 379"/>
                    <a:gd name="T3" fmla="*/ 61 h 289"/>
                    <a:gd name="T4" fmla="*/ 339 w 379"/>
                    <a:gd name="T5" fmla="*/ 0 h 289"/>
                    <a:gd name="T6" fmla="*/ 339 w 379"/>
                    <a:gd name="T7" fmla="*/ 57 h 289"/>
                    <a:gd name="T8" fmla="*/ 162 w 379"/>
                    <a:gd name="T9" fmla="*/ 101 h 289"/>
                    <a:gd name="T10" fmla="*/ 339 w 379"/>
                    <a:gd name="T11" fmla="*/ 124 h 289"/>
                    <a:gd name="T12" fmla="*/ 379 w 379"/>
                    <a:gd name="T13" fmla="*/ 183 h 289"/>
                    <a:gd name="T14" fmla="*/ 295 w 379"/>
                    <a:gd name="T15" fmla="*/ 200 h 289"/>
                    <a:gd name="T16" fmla="*/ 312 w 379"/>
                    <a:gd name="T17" fmla="*/ 234 h 289"/>
                    <a:gd name="T18" fmla="*/ 202 w 379"/>
                    <a:gd name="T19" fmla="*/ 249 h 289"/>
                    <a:gd name="T20" fmla="*/ 90 w 379"/>
                    <a:gd name="T21" fmla="*/ 289 h 289"/>
                    <a:gd name="T22" fmla="*/ 65 w 379"/>
                    <a:gd name="T23" fmla="*/ 261 h 289"/>
                    <a:gd name="T24" fmla="*/ 162 w 379"/>
                    <a:gd name="T25" fmla="*/ 230 h 289"/>
                    <a:gd name="T26" fmla="*/ 76 w 379"/>
                    <a:gd name="T27" fmla="*/ 196 h 289"/>
                    <a:gd name="T28" fmla="*/ 135 w 379"/>
                    <a:gd name="T29" fmla="*/ 160 h 289"/>
                    <a:gd name="T30" fmla="*/ 86 w 379"/>
                    <a:gd name="T31" fmla="*/ 120 h 289"/>
                    <a:gd name="T32" fmla="*/ 0 w 379"/>
                    <a:gd name="T33" fmla="*/ 124 h 289"/>
                    <a:gd name="T34" fmla="*/ 63 w 379"/>
                    <a:gd name="T35" fmla="*/ 101 h 289"/>
                    <a:gd name="T36" fmla="*/ 63 w 379"/>
                    <a:gd name="T37" fmla="*/ 101 h 289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379"/>
                    <a:gd name="T58" fmla="*/ 0 h 289"/>
                    <a:gd name="T59" fmla="*/ 379 w 379"/>
                    <a:gd name="T60" fmla="*/ 289 h 289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379" h="289">
                      <a:moveTo>
                        <a:pt x="63" y="101"/>
                      </a:moveTo>
                      <a:lnTo>
                        <a:pt x="202" y="61"/>
                      </a:lnTo>
                      <a:lnTo>
                        <a:pt x="339" y="0"/>
                      </a:lnTo>
                      <a:lnTo>
                        <a:pt x="339" y="57"/>
                      </a:lnTo>
                      <a:lnTo>
                        <a:pt x="162" y="101"/>
                      </a:lnTo>
                      <a:lnTo>
                        <a:pt x="339" y="124"/>
                      </a:lnTo>
                      <a:lnTo>
                        <a:pt x="379" y="183"/>
                      </a:lnTo>
                      <a:lnTo>
                        <a:pt x="295" y="200"/>
                      </a:lnTo>
                      <a:lnTo>
                        <a:pt x="312" y="234"/>
                      </a:lnTo>
                      <a:lnTo>
                        <a:pt x="202" y="249"/>
                      </a:lnTo>
                      <a:lnTo>
                        <a:pt x="90" y="289"/>
                      </a:lnTo>
                      <a:lnTo>
                        <a:pt x="65" y="261"/>
                      </a:lnTo>
                      <a:lnTo>
                        <a:pt x="162" y="230"/>
                      </a:lnTo>
                      <a:lnTo>
                        <a:pt x="76" y="196"/>
                      </a:lnTo>
                      <a:lnTo>
                        <a:pt x="135" y="160"/>
                      </a:lnTo>
                      <a:lnTo>
                        <a:pt x="86" y="120"/>
                      </a:lnTo>
                      <a:lnTo>
                        <a:pt x="0" y="124"/>
                      </a:lnTo>
                      <a:lnTo>
                        <a:pt x="63" y="10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1pPr>
                  <a:lvl2pPr marL="742950" indent="-28575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2pPr>
                  <a:lvl3pPr marL="11430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3pPr>
                  <a:lvl4pPr marL="16002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4pPr>
                  <a:lvl5pPr marL="20574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77921" name="Freeform 94"/>
                <p:cNvSpPr>
                  <a:spLocks/>
                </p:cNvSpPr>
                <p:nvPr/>
              </p:nvSpPr>
              <p:spPr bwMode="auto">
                <a:xfrm>
                  <a:off x="1274" y="2252"/>
                  <a:ext cx="166" cy="203"/>
                </a:xfrm>
                <a:custGeom>
                  <a:avLst/>
                  <a:gdLst>
                    <a:gd name="T0" fmla="*/ 333 w 333"/>
                    <a:gd name="T1" fmla="*/ 0 h 405"/>
                    <a:gd name="T2" fmla="*/ 266 w 333"/>
                    <a:gd name="T3" fmla="*/ 185 h 405"/>
                    <a:gd name="T4" fmla="*/ 152 w 333"/>
                    <a:gd name="T5" fmla="*/ 287 h 405"/>
                    <a:gd name="T6" fmla="*/ 83 w 333"/>
                    <a:gd name="T7" fmla="*/ 358 h 405"/>
                    <a:gd name="T8" fmla="*/ 0 w 333"/>
                    <a:gd name="T9" fmla="*/ 405 h 405"/>
                    <a:gd name="T10" fmla="*/ 146 w 333"/>
                    <a:gd name="T11" fmla="*/ 263 h 405"/>
                    <a:gd name="T12" fmla="*/ 222 w 333"/>
                    <a:gd name="T13" fmla="*/ 183 h 405"/>
                    <a:gd name="T14" fmla="*/ 293 w 333"/>
                    <a:gd name="T15" fmla="*/ 55 h 405"/>
                    <a:gd name="T16" fmla="*/ 179 w 333"/>
                    <a:gd name="T17" fmla="*/ 166 h 405"/>
                    <a:gd name="T18" fmla="*/ 275 w 333"/>
                    <a:gd name="T19" fmla="*/ 33 h 405"/>
                    <a:gd name="T20" fmla="*/ 333 w 333"/>
                    <a:gd name="T21" fmla="*/ 0 h 405"/>
                    <a:gd name="T22" fmla="*/ 333 w 333"/>
                    <a:gd name="T23" fmla="*/ 0 h 405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w 333"/>
                    <a:gd name="T37" fmla="*/ 0 h 405"/>
                    <a:gd name="T38" fmla="*/ 333 w 333"/>
                    <a:gd name="T39" fmla="*/ 405 h 405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T36" t="T37" r="T38" b="T39"/>
                  <a:pathLst>
                    <a:path w="333" h="405">
                      <a:moveTo>
                        <a:pt x="333" y="0"/>
                      </a:moveTo>
                      <a:lnTo>
                        <a:pt x="266" y="185"/>
                      </a:lnTo>
                      <a:lnTo>
                        <a:pt x="152" y="287"/>
                      </a:lnTo>
                      <a:lnTo>
                        <a:pt x="83" y="358"/>
                      </a:lnTo>
                      <a:lnTo>
                        <a:pt x="0" y="405"/>
                      </a:lnTo>
                      <a:lnTo>
                        <a:pt x="146" y="263"/>
                      </a:lnTo>
                      <a:lnTo>
                        <a:pt x="222" y="183"/>
                      </a:lnTo>
                      <a:lnTo>
                        <a:pt x="293" y="55"/>
                      </a:lnTo>
                      <a:lnTo>
                        <a:pt x="179" y="166"/>
                      </a:lnTo>
                      <a:lnTo>
                        <a:pt x="275" y="33"/>
                      </a:lnTo>
                      <a:lnTo>
                        <a:pt x="333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1pPr>
                  <a:lvl2pPr marL="742950" indent="-28575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2pPr>
                  <a:lvl3pPr marL="11430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3pPr>
                  <a:lvl4pPr marL="16002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4pPr>
                  <a:lvl5pPr marL="20574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77922" name="Freeform 95"/>
                <p:cNvSpPr>
                  <a:spLocks/>
                </p:cNvSpPr>
                <p:nvPr/>
              </p:nvSpPr>
              <p:spPr bwMode="auto">
                <a:xfrm>
                  <a:off x="644" y="2357"/>
                  <a:ext cx="127" cy="109"/>
                </a:xfrm>
                <a:custGeom>
                  <a:avLst/>
                  <a:gdLst>
                    <a:gd name="T0" fmla="*/ 215 w 255"/>
                    <a:gd name="T1" fmla="*/ 6 h 219"/>
                    <a:gd name="T2" fmla="*/ 133 w 255"/>
                    <a:gd name="T3" fmla="*/ 42 h 219"/>
                    <a:gd name="T4" fmla="*/ 188 w 255"/>
                    <a:gd name="T5" fmla="*/ 99 h 219"/>
                    <a:gd name="T6" fmla="*/ 109 w 255"/>
                    <a:gd name="T7" fmla="*/ 95 h 219"/>
                    <a:gd name="T8" fmla="*/ 162 w 255"/>
                    <a:gd name="T9" fmla="*/ 149 h 219"/>
                    <a:gd name="T10" fmla="*/ 255 w 255"/>
                    <a:gd name="T11" fmla="*/ 209 h 219"/>
                    <a:gd name="T12" fmla="*/ 120 w 255"/>
                    <a:gd name="T13" fmla="*/ 185 h 219"/>
                    <a:gd name="T14" fmla="*/ 0 w 255"/>
                    <a:gd name="T15" fmla="*/ 219 h 219"/>
                    <a:gd name="T16" fmla="*/ 116 w 255"/>
                    <a:gd name="T17" fmla="*/ 152 h 219"/>
                    <a:gd name="T18" fmla="*/ 32 w 255"/>
                    <a:gd name="T19" fmla="*/ 130 h 219"/>
                    <a:gd name="T20" fmla="*/ 122 w 255"/>
                    <a:gd name="T21" fmla="*/ 0 h 219"/>
                    <a:gd name="T22" fmla="*/ 215 w 255"/>
                    <a:gd name="T23" fmla="*/ 6 h 219"/>
                    <a:gd name="T24" fmla="*/ 215 w 255"/>
                    <a:gd name="T25" fmla="*/ 6 h 219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w 255"/>
                    <a:gd name="T40" fmla="*/ 0 h 219"/>
                    <a:gd name="T41" fmla="*/ 255 w 255"/>
                    <a:gd name="T42" fmla="*/ 219 h 219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T39" t="T40" r="T41" b="T42"/>
                  <a:pathLst>
                    <a:path w="255" h="219">
                      <a:moveTo>
                        <a:pt x="215" y="6"/>
                      </a:moveTo>
                      <a:lnTo>
                        <a:pt x="133" y="42"/>
                      </a:lnTo>
                      <a:lnTo>
                        <a:pt x="188" y="99"/>
                      </a:lnTo>
                      <a:lnTo>
                        <a:pt x="109" y="95"/>
                      </a:lnTo>
                      <a:lnTo>
                        <a:pt x="162" y="149"/>
                      </a:lnTo>
                      <a:lnTo>
                        <a:pt x="255" y="209"/>
                      </a:lnTo>
                      <a:lnTo>
                        <a:pt x="120" y="185"/>
                      </a:lnTo>
                      <a:lnTo>
                        <a:pt x="0" y="219"/>
                      </a:lnTo>
                      <a:lnTo>
                        <a:pt x="116" y="152"/>
                      </a:lnTo>
                      <a:lnTo>
                        <a:pt x="32" y="130"/>
                      </a:lnTo>
                      <a:lnTo>
                        <a:pt x="122" y="0"/>
                      </a:lnTo>
                      <a:lnTo>
                        <a:pt x="215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1pPr>
                  <a:lvl2pPr marL="742950" indent="-28575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2pPr>
                  <a:lvl3pPr marL="11430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3pPr>
                  <a:lvl4pPr marL="16002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4pPr>
                  <a:lvl5pPr marL="20574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77923" name="Freeform 96"/>
                <p:cNvSpPr>
                  <a:spLocks/>
                </p:cNvSpPr>
                <p:nvPr/>
              </p:nvSpPr>
              <p:spPr bwMode="auto">
                <a:xfrm>
                  <a:off x="555" y="2477"/>
                  <a:ext cx="136" cy="152"/>
                </a:xfrm>
                <a:custGeom>
                  <a:avLst/>
                  <a:gdLst>
                    <a:gd name="T0" fmla="*/ 88 w 272"/>
                    <a:gd name="T1" fmla="*/ 133 h 302"/>
                    <a:gd name="T2" fmla="*/ 0 w 272"/>
                    <a:gd name="T3" fmla="*/ 226 h 302"/>
                    <a:gd name="T4" fmla="*/ 8 w 272"/>
                    <a:gd name="T5" fmla="*/ 302 h 302"/>
                    <a:gd name="T6" fmla="*/ 124 w 272"/>
                    <a:gd name="T7" fmla="*/ 232 h 302"/>
                    <a:gd name="T8" fmla="*/ 44 w 272"/>
                    <a:gd name="T9" fmla="*/ 235 h 302"/>
                    <a:gd name="T10" fmla="*/ 120 w 272"/>
                    <a:gd name="T11" fmla="*/ 150 h 302"/>
                    <a:gd name="T12" fmla="*/ 152 w 272"/>
                    <a:gd name="T13" fmla="*/ 83 h 302"/>
                    <a:gd name="T14" fmla="*/ 272 w 272"/>
                    <a:gd name="T15" fmla="*/ 0 h 302"/>
                    <a:gd name="T16" fmla="*/ 173 w 272"/>
                    <a:gd name="T17" fmla="*/ 13 h 302"/>
                    <a:gd name="T18" fmla="*/ 88 w 272"/>
                    <a:gd name="T19" fmla="*/ 133 h 302"/>
                    <a:gd name="T20" fmla="*/ 88 w 272"/>
                    <a:gd name="T21" fmla="*/ 133 h 302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72"/>
                    <a:gd name="T34" fmla="*/ 0 h 302"/>
                    <a:gd name="T35" fmla="*/ 272 w 272"/>
                    <a:gd name="T36" fmla="*/ 302 h 302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72" h="302">
                      <a:moveTo>
                        <a:pt x="88" y="133"/>
                      </a:moveTo>
                      <a:lnTo>
                        <a:pt x="0" y="226"/>
                      </a:lnTo>
                      <a:lnTo>
                        <a:pt x="8" y="302"/>
                      </a:lnTo>
                      <a:lnTo>
                        <a:pt x="124" y="232"/>
                      </a:lnTo>
                      <a:lnTo>
                        <a:pt x="44" y="235"/>
                      </a:lnTo>
                      <a:lnTo>
                        <a:pt x="120" y="150"/>
                      </a:lnTo>
                      <a:lnTo>
                        <a:pt x="152" y="83"/>
                      </a:lnTo>
                      <a:lnTo>
                        <a:pt x="272" y="0"/>
                      </a:lnTo>
                      <a:lnTo>
                        <a:pt x="173" y="13"/>
                      </a:lnTo>
                      <a:lnTo>
                        <a:pt x="88" y="13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1pPr>
                  <a:lvl2pPr marL="742950" indent="-28575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2pPr>
                  <a:lvl3pPr marL="11430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3pPr>
                  <a:lvl4pPr marL="16002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4pPr>
                  <a:lvl5pPr marL="20574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77924" name="Freeform 97"/>
                <p:cNvSpPr>
                  <a:spLocks/>
                </p:cNvSpPr>
                <p:nvPr/>
              </p:nvSpPr>
              <p:spPr bwMode="auto">
                <a:xfrm>
                  <a:off x="568" y="2612"/>
                  <a:ext cx="82" cy="55"/>
                </a:xfrm>
                <a:custGeom>
                  <a:avLst/>
                  <a:gdLst>
                    <a:gd name="T0" fmla="*/ 0 w 163"/>
                    <a:gd name="T1" fmla="*/ 85 h 108"/>
                    <a:gd name="T2" fmla="*/ 66 w 163"/>
                    <a:gd name="T3" fmla="*/ 59 h 108"/>
                    <a:gd name="T4" fmla="*/ 163 w 163"/>
                    <a:gd name="T5" fmla="*/ 0 h 108"/>
                    <a:gd name="T6" fmla="*/ 89 w 163"/>
                    <a:gd name="T7" fmla="*/ 72 h 108"/>
                    <a:gd name="T8" fmla="*/ 17 w 163"/>
                    <a:gd name="T9" fmla="*/ 108 h 108"/>
                    <a:gd name="T10" fmla="*/ 0 w 163"/>
                    <a:gd name="T11" fmla="*/ 85 h 108"/>
                    <a:gd name="T12" fmla="*/ 0 w 163"/>
                    <a:gd name="T13" fmla="*/ 85 h 108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163"/>
                    <a:gd name="T22" fmla="*/ 0 h 108"/>
                    <a:gd name="T23" fmla="*/ 163 w 163"/>
                    <a:gd name="T24" fmla="*/ 108 h 108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163" h="108">
                      <a:moveTo>
                        <a:pt x="0" y="85"/>
                      </a:moveTo>
                      <a:lnTo>
                        <a:pt x="66" y="59"/>
                      </a:lnTo>
                      <a:lnTo>
                        <a:pt x="163" y="0"/>
                      </a:lnTo>
                      <a:lnTo>
                        <a:pt x="89" y="72"/>
                      </a:lnTo>
                      <a:lnTo>
                        <a:pt x="17" y="108"/>
                      </a:lnTo>
                      <a:lnTo>
                        <a:pt x="0" y="8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1pPr>
                  <a:lvl2pPr marL="742950" indent="-28575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2pPr>
                  <a:lvl3pPr marL="11430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3pPr>
                  <a:lvl4pPr marL="16002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4pPr>
                  <a:lvl5pPr marL="20574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77925" name="Freeform 98"/>
                <p:cNvSpPr>
                  <a:spLocks/>
                </p:cNvSpPr>
                <p:nvPr/>
              </p:nvSpPr>
              <p:spPr bwMode="auto">
                <a:xfrm>
                  <a:off x="651" y="2564"/>
                  <a:ext cx="246" cy="355"/>
                </a:xfrm>
                <a:custGeom>
                  <a:avLst/>
                  <a:gdLst>
                    <a:gd name="T0" fmla="*/ 31 w 493"/>
                    <a:gd name="T1" fmla="*/ 125 h 711"/>
                    <a:gd name="T2" fmla="*/ 0 w 493"/>
                    <a:gd name="T3" fmla="*/ 182 h 711"/>
                    <a:gd name="T4" fmla="*/ 25 w 493"/>
                    <a:gd name="T5" fmla="*/ 262 h 711"/>
                    <a:gd name="T6" fmla="*/ 67 w 493"/>
                    <a:gd name="T7" fmla="*/ 361 h 711"/>
                    <a:gd name="T8" fmla="*/ 133 w 493"/>
                    <a:gd name="T9" fmla="*/ 369 h 711"/>
                    <a:gd name="T10" fmla="*/ 88 w 493"/>
                    <a:gd name="T11" fmla="*/ 431 h 711"/>
                    <a:gd name="T12" fmla="*/ 223 w 493"/>
                    <a:gd name="T13" fmla="*/ 405 h 711"/>
                    <a:gd name="T14" fmla="*/ 147 w 493"/>
                    <a:gd name="T15" fmla="*/ 471 h 711"/>
                    <a:gd name="T16" fmla="*/ 217 w 493"/>
                    <a:gd name="T17" fmla="*/ 471 h 711"/>
                    <a:gd name="T18" fmla="*/ 97 w 493"/>
                    <a:gd name="T19" fmla="*/ 515 h 711"/>
                    <a:gd name="T20" fmla="*/ 263 w 493"/>
                    <a:gd name="T21" fmla="*/ 494 h 711"/>
                    <a:gd name="T22" fmla="*/ 306 w 493"/>
                    <a:gd name="T23" fmla="*/ 507 h 711"/>
                    <a:gd name="T24" fmla="*/ 217 w 493"/>
                    <a:gd name="T25" fmla="*/ 547 h 711"/>
                    <a:gd name="T26" fmla="*/ 151 w 493"/>
                    <a:gd name="T27" fmla="*/ 541 h 711"/>
                    <a:gd name="T28" fmla="*/ 67 w 493"/>
                    <a:gd name="T29" fmla="*/ 612 h 711"/>
                    <a:gd name="T30" fmla="*/ 61 w 493"/>
                    <a:gd name="T31" fmla="*/ 631 h 711"/>
                    <a:gd name="T32" fmla="*/ 151 w 493"/>
                    <a:gd name="T33" fmla="*/ 591 h 711"/>
                    <a:gd name="T34" fmla="*/ 48 w 493"/>
                    <a:gd name="T35" fmla="*/ 711 h 711"/>
                    <a:gd name="T36" fmla="*/ 194 w 493"/>
                    <a:gd name="T37" fmla="*/ 612 h 711"/>
                    <a:gd name="T38" fmla="*/ 316 w 493"/>
                    <a:gd name="T39" fmla="*/ 559 h 711"/>
                    <a:gd name="T40" fmla="*/ 373 w 493"/>
                    <a:gd name="T41" fmla="*/ 511 h 711"/>
                    <a:gd name="T42" fmla="*/ 405 w 493"/>
                    <a:gd name="T43" fmla="*/ 462 h 711"/>
                    <a:gd name="T44" fmla="*/ 405 w 493"/>
                    <a:gd name="T45" fmla="*/ 532 h 711"/>
                    <a:gd name="T46" fmla="*/ 459 w 493"/>
                    <a:gd name="T47" fmla="*/ 507 h 711"/>
                    <a:gd name="T48" fmla="*/ 489 w 493"/>
                    <a:gd name="T49" fmla="*/ 445 h 711"/>
                    <a:gd name="T50" fmla="*/ 493 w 493"/>
                    <a:gd name="T51" fmla="*/ 378 h 711"/>
                    <a:gd name="T52" fmla="*/ 443 w 493"/>
                    <a:gd name="T53" fmla="*/ 218 h 711"/>
                    <a:gd name="T54" fmla="*/ 377 w 493"/>
                    <a:gd name="T55" fmla="*/ 110 h 711"/>
                    <a:gd name="T56" fmla="*/ 270 w 493"/>
                    <a:gd name="T57" fmla="*/ 30 h 711"/>
                    <a:gd name="T58" fmla="*/ 209 w 493"/>
                    <a:gd name="T59" fmla="*/ 4 h 711"/>
                    <a:gd name="T60" fmla="*/ 120 w 493"/>
                    <a:gd name="T61" fmla="*/ 0 h 711"/>
                    <a:gd name="T62" fmla="*/ 67 w 493"/>
                    <a:gd name="T63" fmla="*/ 40 h 711"/>
                    <a:gd name="T64" fmla="*/ 31 w 493"/>
                    <a:gd name="T65" fmla="*/ 76 h 711"/>
                    <a:gd name="T66" fmla="*/ 31 w 493"/>
                    <a:gd name="T67" fmla="*/ 125 h 711"/>
                    <a:gd name="T68" fmla="*/ 31 w 493"/>
                    <a:gd name="T69" fmla="*/ 125 h 711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493"/>
                    <a:gd name="T106" fmla="*/ 0 h 711"/>
                    <a:gd name="T107" fmla="*/ 493 w 493"/>
                    <a:gd name="T108" fmla="*/ 711 h 711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493" h="711">
                      <a:moveTo>
                        <a:pt x="31" y="125"/>
                      </a:moveTo>
                      <a:lnTo>
                        <a:pt x="0" y="182"/>
                      </a:lnTo>
                      <a:lnTo>
                        <a:pt x="25" y="262"/>
                      </a:lnTo>
                      <a:lnTo>
                        <a:pt x="67" y="361"/>
                      </a:lnTo>
                      <a:lnTo>
                        <a:pt x="133" y="369"/>
                      </a:lnTo>
                      <a:lnTo>
                        <a:pt x="88" y="431"/>
                      </a:lnTo>
                      <a:lnTo>
                        <a:pt x="223" y="405"/>
                      </a:lnTo>
                      <a:lnTo>
                        <a:pt x="147" y="471"/>
                      </a:lnTo>
                      <a:lnTo>
                        <a:pt x="217" y="471"/>
                      </a:lnTo>
                      <a:lnTo>
                        <a:pt x="97" y="515"/>
                      </a:lnTo>
                      <a:lnTo>
                        <a:pt x="263" y="494"/>
                      </a:lnTo>
                      <a:lnTo>
                        <a:pt x="306" y="507"/>
                      </a:lnTo>
                      <a:lnTo>
                        <a:pt x="217" y="547"/>
                      </a:lnTo>
                      <a:lnTo>
                        <a:pt x="151" y="541"/>
                      </a:lnTo>
                      <a:lnTo>
                        <a:pt x="67" y="612"/>
                      </a:lnTo>
                      <a:lnTo>
                        <a:pt x="61" y="631"/>
                      </a:lnTo>
                      <a:lnTo>
                        <a:pt x="151" y="591"/>
                      </a:lnTo>
                      <a:lnTo>
                        <a:pt x="48" y="711"/>
                      </a:lnTo>
                      <a:lnTo>
                        <a:pt x="194" y="612"/>
                      </a:lnTo>
                      <a:lnTo>
                        <a:pt x="316" y="559"/>
                      </a:lnTo>
                      <a:lnTo>
                        <a:pt x="373" y="511"/>
                      </a:lnTo>
                      <a:lnTo>
                        <a:pt x="405" y="462"/>
                      </a:lnTo>
                      <a:lnTo>
                        <a:pt x="405" y="532"/>
                      </a:lnTo>
                      <a:lnTo>
                        <a:pt x="459" y="507"/>
                      </a:lnTo>
                      <a:lnTo>
                        <a:pt x="489" y="445"/>
                      </a:lnTo>
                      <a:lnTo>
                        <a:pt x="493" y="378"/>
                      </a:lnTo>
                      <a:lnTo>
                        <a:pt x="443" y="218"/>
                      </a:lnTo>
                      <a:lnTo>
                        <a:pt x="377" y="110"/>
                      </a:lnTo>
                      <a:lnTo>
                        <a:pt x="270" y="30"/>
                      </a:lnTo>
                      <a:lnTo>
                        <a:pt x="209" y="4"/>
                      </a:lnTo>
                      <a:lnTo>
                        <a:pt x="120" y="0"/>
                      </a:lnTo>
                      <a:lnTo>
                        <a:pt x="67" y="40"/>
                      </a:lnTo>
                      <a:lnTo>
                        <a:pt x="31" y="76"/>
                      </a:lnTo>
                      <a:lnTo>
                        <a:pt x="31" y="12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1pPr>
                  <a:lvl2pPr marL="742950" indent="-28575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2pPr>
                  <a:lvl3pPr marL="11430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3pPr>
                  <a:lvl4pPr marL="16002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4pPr>
                  <a:lvl5pPr marL="20574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77926" name="Freeform 99"/>
                <p:cNvSpPr>
                  <a:spLocks/>
                </p:cNvSpPr>
                <p:nvPr/>
              </p:nvSpPr>
              <p:spPr bwMode="auto">
                <a:xfrm>
                  <a:off x="612" y="2870"/>
                  <a:ext cx="189" cy="125"/>
                </a:xfrm>
                <a:custGeom>
                  <a:avLst/>
                  <a:gdLst>
                    <a:gd name="T0" fmla="*/ 67 w 379"/>
                    <a:gd name="T1" fmla="*/ 131 h 251"/>
                    <a:gd name="T2" fmla="*/ 50 w 379"/>
                    <a:gd name="T3" fmla="*/ 184 h 251"/>
                    <a:gd name="T4" fmla="*/ 0 w 379"/>
                    <a:gd name="T5" fmla="*/ 251 h 251"/>
                    <a:gd name="T6" fmla="*/ 152 w 379"/>
                    <a:gd name="T7" fmla="*/ 169 h 251"/>
                    <a:gd name="T8" fmla="*/ 251 w 379"/>
                    <a:gd name="T9" fmla="*/ 91 h 251"/>
                    <a:gd name="T10" fmla="*/ 352 w 379"/>
                    <a:gd name="T11" fmla="*/ 49 h 251"/>
                    <a:gd name="T12" fmla="*/ 379 w 379"/>
                    <a:gd name="T13" fmla="*/ 0 h 251"/>
                    <a:gd name="T14" fmla="*/ 282 w 379"/>
                    <a:gd name="T15" fmla="*/ 36 h 251"/>
                    <a:gd name="T16" fmla="*/ 166 w 379"/>
                    <a:gd name="T17" fmla="*/ 125 h 251"/>
                    <a:gd name="T18" fmla="*/ 113 w 379"/>
                    <a:gd name="T19" fmla="*/ 129 h 251"/>
                    <a:gd name="T20" fmla="*/ 145 w 379"/>
                    <a:gd name="T21" fmla="*/ 76 h 251"/>
                    <a:gd name="T22" fmla="*/ 76 w 379"/>
                    <a:gd name="T23" fmla="*/ 108 h 251"/>
                    <a:gd name="T24" fmla="*/ 67 w 379"/>
                    <a:gd name="T25" fmla="*/ 131 h 251"/>
                    <a:gd name="T26" fmla="*/ 67 w 379"/>
                    <a:gd name="T27" fmla="*/ 131 h 251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w 379"/>
                    <a:gd name="T43" fmla="*/ 0 h 251"/>
                    <a:gd name="T44" fmla="*/ 379 w 379"/>
                    <a:gd name="T45" fmla="*/ 251 h 251"/>
                  </a:gdLst>
                  <a:ahLst/>
                  <a:cxnLst>
                    <a:cxn ang="T28">
                      <a:pos x="T0" y="T1"/>
                    </a:cxn>
                    <a:cxn ang="T29">
                      <a:pos x="T2" y="T3"/>
                    </a:cxn>
                    <a:cxn ang="T30">
                      <a:pos x="T4" y="T5"/>
                    </a:cxn>
                    <a:cxn ang="T31">
                      <a:pos x="T6" y="T7"/>
                    </a:cxn>
                    <a:cxn ang="T32">
                      <a:pos x="T8" y="T9"/>
                    </a:cxn>
                    <a:cxn ang="T33">
                      <a:pos x="T10" y="T11"/>
                    </a:cxn>
                    <a:cxn ang="T34">
                      <a:pos x="T12" y="T13"/>
                    </a:cxn>
                    <a:cxn ang="T35">
                      <a:pos x="T14" y="T15"/>
                    </a:cxn>
                    <a:cxn ang="T36">
                      <a:pos x="T16" y="T17"/>
                    </a:cxn>
                    <a:cxn ang="T37">
                      <a:pos x="T18" y="T19"/>
                    </a:cxn>
                    <a:cxn ang="T38">
                      <a:pos x="T20" y="T21"/>
                    </a:cxn>
                    <a:cxn ang="T39">
                      <a:pos x="T22" y="T23"/>
                    </a:cxn>
                    <a:cxn ang="T40">
                      <a:pos x="T24" y="T25"/>
                    </a:cxn>
                    <a:cxn ang="T41">
                      <a:pos x="T26" y="T27"/>
                    </a:cxn>
                  </a:cxnLst>
                  <a:rect l="T42" t="T43" r="T44" b="T45"/>
                  <a:pathLst>
                    <a:path w="379" h="251">
                      <a:moveTo>
                        <a:pt x="67" y="131"/>
                      </a:moveTo>
                      <a:lnTo>
                        <a:pt x="50" y="184"/>
                      </a:lnTo>
                      <a:lnTo>
                        <a:pt x="0" y="251"/>
                      </a:lnTo>
                      <a:lnTo>
                        <a:pt x="152" y="169"/>
                      </a:lnTo>
                      <a:lnTo>
                        <a:pt x="251" y="91"/>
                      </a:lnTo>
                      <a:lnTo>
                        <a:pt x="352" y="49"/>
                      </a:lnTo>
                      <a:lnTo>
                        <a:pt x="379" y="0"/>
                      </a:lnTo>
                      <a:lnTo>
                        <a:pt x="282" y="36"/>
                      </a:lnTo>
                      <a:lnTo>
                        <a:pt x="166" y="125"/>
                      </a:lnTo>
                      <a:lnTo>
                        <a:pt x="113" y="129"/>
                      </a:lnTo>
                      <a:lnTo>
                        <a:pt x="145" y="76"/>
                      </a:lnTo>
                      <a:lnTo>
                        <a:pt x="76" y="108"/>
                      </a:lnTo>
                      <a:lnTo>
                        <a:pt x="67" y="13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1pPr>
                  <a:lvl2pPr marL="742950" indent="-28575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2pPr>
                  <a:lvl3pPr marL="11430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3pPr>
                  <a:lvl4pPr marL="16002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4pPr>
                  <a:lvl5pPr marL="20574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77927" name="Freeform 100"/>
                <p:cNvSpPr>
                  <a:spLocks/>
                </p:cNvSpPr>
                <p:nvPr/>
              </p:nvSpPr>
              <p:spPr bwMode="auto">
                <a:xfrm>
                  <a:off x="461" y="2933"/>
                  <a:ext cx="327" cy="415"/>
                </a:xfrm>
                <a:custGeom>
                  <a:avLst/>
                  <a:gdLst>
                    <a:gd name="T0" fmla="*/ 428 w 654"/>
                    <a:gd name="T1" fmla="*/ 50 h 831"/>
                    <a:gd name="T2" fmla="*/ 508 w 654"/>
                    <a:gd name="T3" fmla="*/ 53 h 831"/>
                    <a:gd name="T4" fmla="*/ 593 w 654"/>
                    <a:gd name="T5" fmla="*/ 10 h 831"/>
                    <a:gd name="T6" fmla="*/ 654 w 654"/>
                    <a:gd name="T7" fmla="*/ 0 h 831"/>
                    <a:gd name="T8" fmla="*/ 574 w 654"/>
                    <a:gd name="T9" fmla="*/ 57 h 831"/>
                    <a:gd name="T10" fmla="*/ 544 w 654"/>
                    <a:gd name="T11" fmla="*/ 133 h 831"/>
                    <a:gd name="T12" fmla="*/ 451 w 654"/>
                    <a:gd name="T13" fmla="*/ 183 h 831"/>
                    <a:gd name="T14" fmla="*/ 407 w 654"/>
                    <a:gd name="T15" fmla="*/ 285 h 831"/>
                    <a:gd name="T16" fmla="*/ 262 w 654"/>
                    <a:gd name="T17" fmla="*/ 475 h 831"/>
                    <a:gd name="T18" fmla="*/ 245 w 654"/>
                    <a:gd name="T19" fmla="*/ 542 h 831"/>
                    <a:gd name="T20" fmla="*/ 165 w 654"/>
                    <a:gd name="T21" fmla="*/ 631 h 831"/>
                    <a:gd name="T22" fmla="*/ 198 w 654"/>
                    <a:gd name="T23" fmla="*/ 664 h 831"/>
                    <a:gd name="T24" fmla="*/ 281 w 654"/>
                    <a:gd name="T25" fmla="*/ 662 h 831"/>
                    <a:gd name="T26" fmla="*/ 179 w 654"/>
                    <a:gd name="T27" fmla="*/ 702 h 831"/>
                    <a:gd name="T28" fmla="*/ 129 w 654"/>
                    <a:gd name="T29" fmla="*/ 694 h 831"/>
                    <a:gd name="T30" fmla="*/ 82 w 654"/>
                    <a:gd name="T31" fmla="*/ 688 h 831"/>
                    <a:gd name="T32" fmla="*/ 86 w 654"/>
                    <a:gd name="T33" fmla="*/ 734 h 831"/>
                    <a:gd name="T34" fmla="*/ 209 w 654"/>
                    <a:gd name="T35" fmla="*/ 823 h 831"/>
                    <a:gd name="T36" fmla="*/ 126 w 654"/>
                    <a:gd name="T37" fmla="*/ 831 h 831"/>
                    <a:gd name="T38" fmla="*/ 19 w 654"/>
                    <a:gd name="T39" fmla="*/ 764 h 831"/>
                    <a:gd name="T40" fmla="*/ 0 w 654"/>
                    <a:gd name="T41" fmla="*/ 721 h 831"/>
                    <a:gd name="T42" fmla="*/ 36 w 654"/>
                    <a:gd name="T43" fmla="*/ 631 h 831"/>
                    <a:gd name="T44" fmla="*/ 82 w 654"/>
                    <a:gd name="T45" fmla="*/ 574 h 831"/>
                    <a:gd name="T46" fmla="*/ 99 w 654"/>
                    <a:gd name="T47" fmla="*/ 493 h 831"/>
                    <a:gd name="T48" fmla="*/ 224 w 654"/>
                    <a:gd name="T49" fmla="*/ 230 h 831"/>
                    <a:gd name="T50" fmla="*/ 302 w 654"/>
                    <a:gd name="T51" fmla="*/ 143 h 831"/>
                    <a:gd name="T52" fmla="*/ 384 w 654"/>
                    <a:gd name="T53" fmla="*/ 44 h 831"/>
                    <a:gd name="T54" fmla="*/ 428 w 654"/>
                    <a:gd name="T55" fmla="*/ 50 h 831"/>
                    <a:gd name="T56" fmla="*/ 428 w 654"/>
                    <a:gd name="T57" fmla="*/ 50 h 831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w 654"/>
                    <a:gd name="T88" fmla="*/ 0 h 831"/>
                    <a:gd name="T89" fmla="*/ 654 w 654"/>
                    <a:gd name="T90" fmla="*/ 831 h 831"/>
                  </a:gdLst>
                  <a:ahLst/>
                  <a:cxnLst>
                    <a:cxn ang="T58">
                      <a:pos x="T0" y="T1"/>
                    </a:cxn>
                    <a:cxn ang="T59">
                      <a:pos x="T2" y="T3"/>
                    </a:cxn>
                    <a:cxn ang="T60">
                      <a:pos x="T4" y="T5"/>
                    </a:cxn>
                    <a:cxn ang="T61">
                      <a:pos x="T6" y="T7"/>
                    </a:cxn>
                    <a:cxn ang="T62">
                      <a:pos x="T8" y="T9"/>
                    </a:cxn>
                    <a:cxn ang="T63">
                      <a:pos x="T10" y="T11"/>
                    </a:cxn>
                    <a:cxn ang="T64">
                      <a:pos x="T12" y="T13"/>
                    </a:cxn>
                    <a:cxn ang="T65">
                      <a:pos x="T14" y="T15"/>
                    </a:cxn>
                    <a:cxn ang="T66">
                      <a:pos x="T16" y="T17"/>
                    </a:cxn>
                    <a:cxn ang="T67">
                      <a:pos x="T18" y="T19"/>
                    </a:cxn>
                    <a:cxn ang="T68">
                      <a:pos x="T20" y="T21"/>
                    </a:cxn>
                    <a:cxn ang="T69">
                      <a:pos x="T22" y="T23"/>
                    </a:cxn>
                    <a:cxn ang="T70">
                      <a:pos x="T24" y="T25"/>
                    </a:cxn>
                    <a:cxn ang="T71">
                      <a:pos x="T26" y="T27"/>
                    </a:cxn>
                    <a:cxn ang="T72">
                      <a:pos x="T28" y="T29"/>
                    </a:cxn>
                    <a:cxn ang="T73">
                      <a:pos x="T30" y="T31"/>
                    </a:cxn>
                    <a:cxn ang="T74">
                      <a:pos x="T32" y="T33"/>
                    </a:cxn>
                    <a:cxn ang="T75">
                      <a:pos x="T34" y="T35"/>
                    </a:cxn>
                    <a:cxn ang="T76">
                      <a:pos x="T36" y="T37"/>
                    </a:cxn>
                    <a:cxn ang="T77">
                      <a:pos x="T38" y="T39"/>
                    </a:cxn>
                    <a:cxn ang="T78">
                      <a:pos x="T40" y="T41"/>
                    </a:cxn>
                    <a:cxn ang="T79">
                      <a:pos x="T42" y="T43"/>
                    </a:cxn>
                    <a:cxn ang="T80">
                      <a:pos x="T44" y="T45"/>
                    </a:cxn>
                    <a:cxn ang="T81">
                      <a:pos x="T46" y="T47"/>
                    </a:cxn>
                    <a:cxn ang="T82">
                      <a:pos x="T48" y="T49"/>
                    </a:cxn>
                    <a:cxn ang="T83">
                      <a:pos x="T50" y="T51"/>
                    </a:cxn>
                    <a:cxn ang="T84">
                      <a:pos x="T52" y="T53"/>
                    </a:cxn>
                    <a:cxn ang="T85">
                      <a:pos x="T54" y="T55"/>
                    </a:cxn>
                    <a:cxn ang="T86">
                      <a:pos x="T56" y="T57"/>
                    </a:cxn>
                  </a:cxnLst>
                  <a:rect l="T87" t="T88" r="T89" b="T90"/>
                  <a:pathLst>
                    <a:path w="654" h="831">
                      <a:moveTo>
                        <a:pt x="428" y="50"/>
                      </a:moveTo>
                      <a:lnTo>
                        <a:pt x="508" y="53"/>
                      </a:lnTo>
                      <a:lnTo>
                        <a:pt x="593" y="10"/>
                      </a:lnTo>
                      <a:lnTo>
                        <a:pt x="654" y="0"/>
                      </a:lnTo>
                      <a:lnTo>
                        <a:pt x="574" y="57"/>
                      </a:lnTo>
                      <a:lnTo>
                        <a:pt x="544" y="133"/>
                      </a:lnTo>
                      <a:lnTo>
                        <a:pt x="451" y="183"/>
                      </a:lnTo>
                      <a:lnTo>
                        <a:pt x="407" y="285"/>
                      </a:lnTo>
                      <a:lnTo>
                        <a:pt x="262" y="475"/>
                      </a:lnTo>
                      <a:lnTo>
                        <a:pt x="245" y="542"/>
                      </a:lnTo>
                      <a:lnTo>
                        <a:pt x="165" y="631"/>
                      </a:lnTo>
                      <a:lnTo>
                        <a:pt x="198" y="664"/>
                      </a:lnTo>
                      <a:lnTo>
                        <a:pt x="281" y="662"/>
                      </a:lnTo>
                      <a:lnTo>
                        <a:pt x="179" y="702"/>
                      </a:lnTo>
                      <a:lnTo>
                        <a:pt x="129" y="694"/>
                      </a:lnTo>
                      <a:lnTo>
                        <a:pt x="82" y="688"/>
                      </a:lnTo>
                      <a:lnTo>
                        <a:pt x="86" y="734"/>
                      </a:lnTo>
                      <a:lnTo>
                        <a:pt x="209" y="823"/>
                      </a:lnTo>
                      <a:lnTo>
                        <a:pt x="126" y="831"/>
                      </a:lnTo>
                      <a:lnTo>
                        <a:pt x="19" y="764"/>
                      </a:lnTo>
                      <a:lnTo>
                        <a:pt x="0" y="721"/>
                      </a:lnTo>
                      <a:lnTo>
                        <a:pt x="36" y="631"/>
                      </a:lnTo>
                      <a:lnTo>
                        <a:pt x="82" y="574"/>
                      </a:lnTo>
                      <a:lnTo>
                        <a:pt x="99" y="493"/>
                      </a:lnTo>
                      <a:lnTo>
                        <a:pt x="224" y="230"/>
                      </a:lnTo>
                      <a:lnTo>
                        <a:pt x="302" y="143"/>
                      </a:lnTo>
                      <a:lnTo>
                        <a:pt x="384" y="44"/>
                      </a:lnTo>
                      <a:lnTo>
                        <a:pt x="428" y="5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1pPr>
                  <a:lvl2pPr marL="742950" indent="-28575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2pPr>
                  <a:lvl3pPr marL="11430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3pPr>
                  <a:lvl4pPr marL="16002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4pPr>
                  <a:lvl5pPr marL="20574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77928" name="Freeform 101"/>
                <p:cNvSpPr>
                  <a:spLocks/>
                </p:cNvSpPr>
                <p:nvPr/>
              </p:nvSpPr>
              <p:spPr bwMode="auto">
                <a:xfrm>
                  <a:off x="1323" y="2577"/>
                  <a:ext cx="452" cy="347"/>
                </a:xfrm>
                <a:custGeom>
                  <a:avLst/>
                  <a:gdLst>
                    <a:gd name="T0" fmla="*/ 0 w 903"/>
                    <a:gd name="T1" fmla="*/ 44 h 694"/>
                    <a:gd name="T2" fmla="*/ 186 w 903"/>
                    <a:gd name="T3" fmla="*/ 147 h 694"/>
                    <a:gd name="T4" fmla="*/ 369 w 903"/>
                    <a:gd name="T5" fmla="*/ 297 h 694"/>
                    <a:gd name="T6" fmla="*/ 481 w 903"/>
                    <a:gd name="T7" fmla="*/ 432 h 694"/>
                    <a:gd name="T8" fmla="*/ 502 w 903"/>
                    <a:gd name="T9" fmla="*/ 508 h 694"/>
                    <a:gd name="T10" fmla="*/ 475 w 903"/>
                    <a:gd name="T11" fmla="*/ 529 h 694"/>
                    <a:gd name="T12" fmla="*/ 289 w 903"/>
                    <a:gd name="T13" fmla="*/ 555 h 694"/>
                    <a:gd name="T14" fmla="*/ 547 w 903"/>
                    <a:gd name="T15" fmla="*/ 559 h 694"/>
                    <a:gd name="T16" fmla="*/ 730 w 903"/>
                    <a:gd name="T17" fmla="*/ 628 h 694"/>
                    <a:gd name="T18" fmla="*/ 800 w 903"/>
                    <a:gd name="T19" fmla="*/ 645 h 694"/>
                    <a:gd name="T20" fmla="*/ 867 w 903"/>
                    <a:gd name="T21" fmla="*/ 688 h 694"/>
                    <a:gd name="T22" fmla="*/ 903 w 903"/>
                    <a:gd name="T23" fmla="*/ 694 h 694"/>
                    <a:gd name="T24" fmla="*/ 850 w 903"/>
                    <a:gd name="T25" fmla="*/ 612 h 694"/>
                    <a:gd name="T26" fmla="*/ 800 w 903"/>
                    <a:gd name="T27" fmla="*/ 493 h 694"/>
                    <a:gd name="T28" fmla="*/ 667 w 903"/>
                    <a:gd name="T29" fmla="*/ 401 h 694"/>
                    <a:gd name="T30" fmla="*/ 485 w 903"/>
                    <a:gd name="T31" fmla="*/ 253 h 694"/>
                    <a:gd name="T32" fmla="*/ 270 w 903"/>
                    <a:gd name="T33" fmla="*/ 90 h 694"/>
                    <a:gd name="T34" fmla="*/ 64 w 903"/>
                    <a:gd name="T35" fmla="*/ 0 h 694"/>
                    <a:gd name="T36" fmla="*/ 0 w 903"/>
                    <a:gd name="T37" fmla="*/ 44 h 694"/>
                    <a:gd name="T38" fmla="*/ 0 w 903"/>
                    <a:gd name="T39" fmla="*/ 44 h 694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w 903"/>
                    <a:gd name="T61" fmla="*/ 0 h 694"/>
                    <a:gd name="T62" fmla="*/ 903 w 903"/>
                    <a:gd name="T63" fmla="*/ 694 h 694"/>
                  </a:gdLst>
                  <a:ahLst/>
                  <a:cxnLst>
                    <a:cxn ang="T40">
                      <a:pos x="T0" y="T1"/>
                    </a:cxn>
                    <a:cxn ang="T41">
                      <a:pos x="T2" y="T3"/>
                    </a:cxn>
                    <a:cxn ang="T42">
                      <a:pos x="T4" y="T5"/>
                    </a:cxn>
                    <a:cxn ang="T43">
                      <a:pos x="T6" y="T7"/>
                    </a:cxn>
                    <a:cxn ang="T44">
                      <a:pos x="T8" y="T9"/>
                    </a:cxn>
                    <a:cxn ang="T45">
                      <a:pos x="T10" y="T11"/>
                    </a:cxn>
                    <a:cxn ang="T46">
                      <a:pos x="T12" y="T13"/>
                    </a:cxn>
                    <a:cxn ang="T47">
                      <a:pos x="T14" y="T15"/>
                    </a:cxn>
                    <a:cxn ang="T48">
                      <a:pos x="T16" y="T17"/>
                    </a:cxn>
                    <a:cxn ang="T49">
                      <a:pos x="T18" y="T19"/>
                    </a:cxn>
                    <a:cxn ang="T50">
                      <a:pos x="T20" y="T21"/>
                    </a:cxn>
                    <a:cxn ang="T51">
                      <a:pos x="T22" y="T23"/>
                    </a:cxn>
                    <a:cxn ang="T52">
                      <a:pos x="T24" y="T25"/>
                    </a:cxn>
                    <a:cxn ang="T53">
                      <a:pos x="T26" y="T27"/>
                    </a:cxn>
                    <a:cxn ang="T54">
                      <a:pos x="T28" y="T29"/>
                    </a:cxn>
                    <a:cxn ang="T55">
                      <a:pos x="T30" y="T31"/>
                    </a:cxn>
                    <a:cxn ang="T56">
                      <a:pos x="T32" y="T33"/>
                    </a:cxn>
                    <a:cxn ang="T57">
                      <a:pos x="T34" y="T35"/>
                    </a:cxn>
                    <a:cxn ang="T58">
                      <a:pos x="T36" y="T37"/>
                    </a:cxn>
                    <a:cxn ang="T59">
                      <a:pos x="T38" y="T39"/>
                    </a:cxn>
                  </a:cxnLst>
                  <a:rect l="T60" t="T61" r="T62" b="T63"/>
                  <a:pathLst>
                    <a:path w="903" h="694">
                      <a:moveTo>
                        <a:pt x="0" y="44"/>
                      </a:moveTo>
                      <a:lnTo>
                        <a:pt x="186" y="147"/>
                      </a:lnTo>
                      <a:lnTo>
                        <a:pt x="369" y="297"/>
                      </a:lnTo>
                      <a:lnTo>
                        <a:pt x="481" y="432"/>
                      </a:lnTo>
                      <a:lnTo>
                        <a:pt x="502" y="508"/>
                      </a:lnTo>
                      <a:lnTo>
                        <a:pt x="475" y="529"/>
                      </a:lnTo>
                      <a:lnTo>
                        <a:pt x="289" y="555"/>
                      </a:lnTo>
                      <a:lnTo>
                        <a:pt x="547" y="559"/>
                      </a:lnTo>
                      <a:lnTo>
                        <a:pt x="730" y="628"/>
                      </a:lnTo>
                      <a:lnTo>
                        <a:pt x="800" y="645"/>
                      </a:lnTo>
                      <a:lnTo>
                        <a:pt x="867" y="688"/>
                      </a:lnTo>
                      <a:lnTo>
                        <a:pt x="903" y="694"/>
                      </a:lnTo>
                      <a:lnTo>
                        <a:pt x="850" y="612"/>
                      </a:lnTo>
                      <a:lnTo>
                        <a:pt x="800" y="493"/>
                      </a:lnTo>
                      <a:lnTo>
                        <a:pt x="667" y="401"/>
                      </a:lnTo>
                      <a:lnTo>
                        <a:pt x="485" y="253"/>
                      </a:lnTo>
                      <a:lnTo>
                        <a:pt x="270" y="90"/>
                      </a:lnTo>
                      <a:lnTo>
                        <a:pt x="64" y="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1pPr>
                  <a:lvl2pPr marL="742950" indent="-28575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2pPr>
                  <a:lvl3pPr marL="11430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3pPr>
                  <a:lvl4pPr marL="16002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4pPr>
                  <a:lvl5pPr marL="20574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77929" name="Freeform 102"/>
                <p:cNvSpPr>
                  <a:spLocks/>
                </p:cNvSpPr>
                <p:nvPr/>
              </p:nvSpPr>
              <p:spPr bwMode="auto">
                <a:xfrm>
                  <a:off x="1752" y="2897"/>
                  <a:ext cx="83" cy="407"/>
                </a:xfrm>
                <a:custGeom>
                  <a:avLst/>
                  <a:gdLst>
                    <a:gd name="T0" fmla="*/ 99 w 166"/>
                    <a:gd name="T1" fmla="*/ 150 h 813"/>
                    <a:gd name="T2" fmla="*/ 99 w 166"/>
                    <a:gd name="T3" fmla="*/ 234 h 813"/>
                    <a:gd name="T4" fmla="*/ 133 w 166"/>
                    <a:gd name="T5" fmla="*/ 367 h 813"/>
                    <a:gd name="T6" fmla="*/ 133 w 166"/>
                    <a:gd name="T7" fmla="*/ 509 h 813"/>
                    <a:gd name="T8" fmla="*/ 149 w 166"/>
                    <a:gd name="T9" fmla="*/ 741 h 813"/>
                    <a:gd name="T10" fmla="*/ 139 w 166"/>
                    <a:gd name="T11" fmla="*/ 813 h 813"/>
                    <a:gd name="T12" fmla="*/ 166 w 166"/>
                    <a:gd name="T13" fmla="*/ 707 h 813"/>
                    <a:gd name="T14" fmla="*/ 158 w 166"/>
                    <a:gd name="T15" fmla="*/ 498 h 813"/>
                    <a:gd name="T16" fmla="*/ 149 w 166"/>
                    <a:gd name="T17" fmla="*/ 302 h 813"/>
                    <a:gd name="T18" fmla="*/ 126 w 166"/>
                    <a:gd name="T19" fmla="*/ 217 h 813"/>
                    <a:gd name="T20" fmla="*/ 126 w 166"/>
                    <a:gd name="T21" fmla="*/ 123 h 813"/>
                    <a:gd name="T22" fmla="*/ 90 w 166"/>
                    <a:gd name="T23" fmla="*/ 53 h 813"/>
                    <a:gd name="T24" fmla="*/ 0 w 166"/>
                    <a:gd name="T25" fmla="*/ 0 h 813"/>
                    <a:gd name="T26" fmla="*/ 82 w 166"/>
                    <a:gd name="T27" fmla="*/ 84 h 813"/>
                    <a:gd name="T28" fmla="*/ 99 w 166"/>
                    <a:gd name="T29" fmla="*/ 150 h 813"/>
                    <a:gd name="T30" fmla="*/ 99 w 166"/>
                    <a:gd name="T31" fmla="*/ 150 h 813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w 166"/>
                    <a:gd name="T49" fmla="*/ 0 h 813"/>
                    <a:gd name="T50" fmla="*/ 166 w 166"/>
                    <a:gd name="T51" fmla="*/ 813 h 813"/>
                  </a:gdLst>
                  <a:ahLst/>
                  <a:cxnLst>
                    <a:cxn ang="T32">
                      <a:pos x="T0" y="T1"/>
                    </a:cxn>
                    <a:cxn ang="T33">
                      <a:pos x="T2" y="T3"/>
                    </a:cxn>
                    <a:cxn ang="T34">
                      <a:pos x="T4" y="T5"/>
                    </a:cxn>
                    <a:cxn ang="T35">
                      <a:pos x="T6" y="T7"/>
                    </a:cxn>
                    <a:cxn ang="T36">
                      <a:pos x="T8" y="T9"/>
                    </a:cxn>
                    <a:cxn ang="T37">
                      <a:pos x="T10" y="T11"/>
                    </a:cxn>
                    <a:cxn ang="T38">
                      <a:pos x="T12" y="T13"/>
                    </a:cxn>
                    <a:cxn ang="T39">
                      <a:pos x="T14" y="T15"/>
                    </a:cxn>
                    <a:cxn ang="T40">
                      <a:pos x="T16" y="T17"/>
                    </a:cxn>
                    <a:cxn ang="T41">
                      <a:pos x="T18" y="T19"/>
                    </a:cxn>
                    <a:cxn ang="T42">
                      <a:pos x="T20" y="T21"/>
                    </a:cxn>
                    <a:cxn ang="T43">
                      <a:pos x="T22" y="T23"/>
                    </a:cxn>
                    <a:cxn ang="T44">
                      <a:pos x="T24" y="T25"/>
                    </a:cxn>
                    <a:cxn ang="T45">
                      <a:pos x="T26" y="T27"/>
                    </a:cxn>
                    <a:cxn ang="T46">
                      <a:pos x="T28" y="T29"/>
                    </a:cxn>
                    <a:cxn ang="T47">
                      <a:pos x="T30" y="T31"/>
                    </a:cxn>
                  </a:cxnLst>
                  <a:rect l="T48" t="T49" r="T50" b="T51"/>
                  <a:pathLst>
                    <a:path w="166" h="813">
                      <a:moveTo>
                        <a:pt x="99" y="150"/>
                      </a:moveTo>
                      <a:lnTo>
                        <a:pt x="99" y="234"/>
                      </a:lnTo>
                      <a:lnTo>
                        <a:pt x="133" y="367"/>
                      </a:lnTo>
                      <a:lnTo>
                        <a:pt x="133" y="509"/>
                      </a:lnTo>
                      <a:lnTo>
                        <a:pt x="149" y="741"/>
                      </a:lnTo>
                      <a:lnTo>
                        <a:pt x="139" y="813"/>
                      </a:lnTo>
                      <a:lnTo>
                        <a:pt x="166" y="707"/>
                      </a:lnTo>
                      <a:lnTo>
                        <a:pt x="158" y="498"/>
                      </a:lnTo>
                      <a:lnTo>
                        <a:pt x="149" y="302"/>
                      </a:lnTo>
                      <a:lnTo>
                        <a:pt x="126" y="217"/>
                      </a:lnTo>
                      <a:lnTo>
                        <a:pt x="126" y="123"/>
                      </a:lnTo>
                      <a:lnTo>
                        <a:pt x="90" y="53"/>
                      </a:lnTo>
                      <a:lnTo>
                        <a:pt x="0" y="0"/>
                      </a:lnTo>
                      <a:lnTo>
                        <a:pt x="82" y="84"/>
                      </a:lnTo>
                      <a:lnTo>
                        <a:pt x="99" y="15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1pPr>
                  <a:lvl2pPr marL="742950" indent="-28575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2pPr>
                  <a:lvl3pPr marL="11430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3pPr>
                  <a:lvl4pPr marL="16002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4pPr>
                  <a:lvl5pPr marL="20574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77930" name="Freeform 103"/>
                <p:cNvSpPr>
                  <a:spLocks/>
                </p:cNvSpPr>
                <p:nvPr/>
              </p:nvSpPr>
              <p:spPr bwMode="auto">
                <a:xfrm>
                  <a:off x="596" y="2509"/>
                  <a:ext cx="86" cy="78"/>
                </a:xfrm>
                <a:custGeom>
                  <a:avLst/>
                  <a:gdLst>
                    <a:gd name="T0" fmla="*/ 32 w 171"/>
                    <a:gd name="T1" fmla="*/ 127 h 155"/>
                    <a:gd name="T2" fmla="*/ 86 w 171"/>
                    <a:gd name="T3" fmla="*/ 51 h 155"/>
                    <a:gd name="T4" fmla="*/ 171 w 171"/>
                    <a:gd name="T5" fmla="*/ 0 h 155"/>
                    <a:gd name="T6" fmla="*/ 107 w 171"/>
                    <a:gd name="T7" fmla="*/ 83 h 155"/>
                    <a:gd name="T8" fmla="*/ 49 w 171"/>
                    <a:gd name="T9" fmla="*/ 144 h 155"/>
                    <a:gd name="T10" fmla="*/ 0 w 171"/>
                    <a:gd name="T11" fmla="*/ 155 h 155"/>
                    <a:gd name="T12" fmla="*/ 32 w 171"/>
                    <a:gd name="T13" fmla="*/ 127 h 155"/>
                    <a:gd name="T14" fmla="*/ 32 w 171"/>
                    <a:gd name="T15" fmla="*/ 127 h 155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71"/>
                    <a:gd name="T25" fmla="*/ 0 h 155"/>
                    <a:gd name="T26" fmla="*/ 171 w 171"/>
                    <a:gd name="T27" fmla="*/ 155 h 155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71" h="155">
                      <a:moveTo>
                        <a:pt x="32" y="127"/>
                      </a:moveTo>
                      <a:lnTo>
                        <a:pt x="86" y="51"/>
                      </a:lnTo>
                      <a:lnTo>
                        <a:pt x="171" y="0"/>
                      </a:lnTo>
                      <a:lnTo>
                        <a:pt x="107" y="83"/>
                      </a:lnTo>
                      <a:lnTo>
                        <a:pt x="49" y="144"/>
                      </a:lnTo>
                      <a:lnTo>
                        <a:pt x="0" y="155"/>
                      </a:lnTo>
                      <a:lnTo>
                        <a:pt x="32" y="127"/>
                      </a:lnTo>
                      <a:close/>
                    </a:path>
                  </a:pathLst>
                </a:custGeom>
                <a:solidFill>
                  <a:srgbClr val="8989A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1pPr>
                  <a:lvl2pPr marL="742950" indent="-28575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2pPr>
                  <a:lvl3pPr marL="11430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3pPr>
                  <a:lvl4pPr marL="16002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4pPr>
                  <a:lvl5pPr marL="20574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77931" name="Freeform 104"/>
                <p:cNvSpPr>
                  <a:spLocks/>
                </p:cNvSpPr>
                <p:nvPr/>
              </p:nvSpPr>
              <p:spPr bwMode="auto">
                <a:xfrm>
                  <a:off x="550" y="2559"/>
                  <a:ext cx="113" cy="99"/>
                </a:xfrm>
                <a:custGeom>
                  <a:avLst/>
                  <a:gdLst>
                    <a:gd name="T0" fmla="*/ 55 w 224"/>
                    <a:gd name="T1" fmla="*/ 152 h 198"/>
                    <a:gd name="T2" fmla="*/ 123 w 224"/>
                    <a:gd name="T3" fmla="*/ 97 h 198"/>
                    <a:gd name="T4" fmla="*/ 165 w 224"/>
                    <a:gd name="T5" fmla="*/ 80 h 198"/>
                    <a:gd name="T6" fmla="*/ 173 w 224"/>
                    <a:gd name="T7" fmla="*/ 27 h 198"/>
                    <a:gd name="T8" fmla="*/ 224 w 224"/>
                    <a:gd name="T9" fmla="*/ 0 h 198"/>
                    <a:gd name="T10" fmla="*/ 180 w 224"/>
                    <a:gd name="T11" fmla="*/ 76 h 198"/>
                    <a:gd name="T12" fmla="*/ 156 w 224"/>
                    <a:gd name="T13" fmla="*/ 112 h 198"/>
                    <a:gd name="T14" fmla="*/ 87 w 224"/>
                    <a:gd name="T15" fmla="*/ 160 h 198"/>
                    <a:gd name="T16" fmla="*/ 15 w 224"/>
                    <a:gd name="T17" fmla="*/ 198 h 198"/>
                    <a:gd name="T18" fmla="*/ 0 w 224"/>
                    <a:gd name="T19" fmla="*/ 152 h 198"/>
                    <a:gd name="T20" fmla="*/ 55 w 224"/>
                    <a:gd name="T21" fmla="*/ 152 h 198"/>
                    <a:gd name="T22" fmla="*/ 55 w 224"/>
                    <a:gd name="T23" fmla="*/ 152 h 198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w 224"/>
                    <a:gd name="T37" fmla="*/ 0 h 198"/>
                    <a:gd name="T38" fmla="*/ 224 w 224"/>
                    <a:gd name="T39" fmla="*/ 198 h 198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T36" t="T37" r="T38" b="T39"/>
                  <a:pathLst>
                    <a:path w="224" h="198">
                      <a:moveTo>
                        <a:pt x="55" y="152"/>
                      </a:moveTo>
                      <a:lnTo>
                        <a:pt x="123" y="97"/>
                      </a:lnTo>
                      <a:lnTo>
                        <a:pt x="165" y="80"/>
                      </a:lnTo>
                      <a:lnTo>
                        <a:pt x="173" y="27"/>
                      </a:lnTo>
                      <a:lnTo>
                        <a:pt x="224" y="0"/>
                      </a:lnTo>
                      <a:lnTo>
                        <a:pt x="180" y="76"/>
                      </a:lnTo>
                      <a:lnTo>
                        <a:pt x="156" y="112"/>
                      </a:lnTo>
                      <a:lnTo>
                        <a:pt x="87" y="160"/>
                      </a:lnTo>
                      <a:lnTo>
                        <a:pt x="15" y="198"/>
                      </a:lnTo>
                      <a:lnTo>
                        <a:pt x="0" y="152"/>
                      </a:lnTo>
                      <a:lnTo>
                        <a:pt x="55" y="152"/>
                      </a:lnTo>
                      <a:close/>
                    </a:path>
                  </a:pathLst>
                </a:custGeom>
                <a:solidFill>
                  <a:srgbClr val="8989A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1pPr>
                  <a:lvl2pPr marL="742950" indent="-28575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2pPr>
                  <a:lvl3pPr marL="11430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3pPr>
                  <a:lvl4pPr marL="16002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4pPr>
                  <a:lvl5pPr marL="20574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77932" name="Freeform 105"/>
                <p:cNvSpPr>
                  <a:spLocks/>
                </p:cNvSpPr>
                <p:nvPr/>
              </p:nvSpPr>
              <p:spPr bwMode="auto">
                <a:xfrm>
                  <a:off x="576" y="2644"/>
                  <a:ext cx="54" cy="58"/>
                </a:xfrm>
                <a:custGeom>
                  <a:avLst/>
                  <a:gdLst>
                    <a:gd name="T0" fmla="*/ 0 w 109"/>
                    <a:gd name="T1" fmla="*/ 76 h 116"/>
                    <a:gd name="T2" fmla="*/ 44 w 109"/>
                    <a:gd name="T3" fmla="*/ 56 h 116"/>
                    <a:gd name="T4" fmla="*/ 109 w 109"/>
                    <a:gd name="T5" fmla="*/ 0 h 116"/>
                    <a:gd name="T6" fmla="*/ 89 w 109"/>
                    <a:gd name="T7" fmla="*/ 56 h 116"/>
                    <a:gd name="T8" fmla="*/ 17 w 109"/>
                    <a:gd name="T9" fmla="*/ 116 h 116"/>
                    <a:gd name="T10" fmla="*/ 0 w 109"/>
                    <a:gd name="T11" fmla="*/ 76 h 116"/>
                    <a:gd name="T12" fmla="*/ 0 w 109"/>
                    <a:gd name="T13" fmla="*/ 76 h 11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109"/>
                    <a:gd name="T22" fmla="*/ 0 h 116"/>
                    <a:gd name="T23" fmla="*/ 109 w 109"/>
                    <a:gd name="T24" fmla="*/ 116 h 11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109" h="116">
                      <a:moveTo>
                        <a:pt x="0" y="76"/>
                      </a:moveTo>
                      <a:lnTo>
                        <a:pt x="44" y="56"/>
                      </a:lnTo>
                      <a:lnTo>
                        <a:pt x="109" y="0"/>
                      </a:lnTo>
                      <a:lnTo>
                        <a:pt x="89" y="56"/>
                      </a:lnTo>
                      <a:lnTo>
                        <a:pt x="17" y="116"/>
                      </a:lnTo>
                      <a:lnTo>
                        <a:pt x="0" y="76"/>
                      </a:lnTo>
                      <a:close/>
                    </a:path>
                  </a:pathLst>
                </a:custGeom>
                <a:solidFill>
                  <a:srgbClr val="8989A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1pPr>
                  <a:lvl2pPr marL="742950" indent="-28575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2pPr>
                  <a:lvl3pPr marL="11430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3pPr>
                  <a:lvl4pPr marL="16002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4pPr>
                  <a:lvl5pPr marL="20574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77933" name="Freeform 106"/>
                <p:cNvSpPr>
                  <a:spLocks/>
                </p:cNvSpPr>
                <p:nvPr/>
              </p:nvSpPr>
              <p:spPr bwMode="auto">
                <a:xfrm>
                  <a:off x="590" y="2686"/>
                  <a:ext cx="29" cy="44"/>
                </a:xfrm>
                <a:custGeom>
                  <a:avLst/>
                  <a:gdLst>
                    <a:gd name="T0" fmla="*/ 0 w 57"/>
                    <a:gd name="T1" fmla="*/ 57 h 89"/>
                    <a:gd name="T2" fmla="*/ 57 w 57"/>
                    <a:gd name="T3" fmla="*/ 0 h 89"/>
                    <a:gd name="T4" fmla="*/ 57 w 57"/>
                    <a:gd name="T5" fmla="*/ 42 h 89"/>
                    <a:gd name="T6" fmla="*/ 28 w 57"/>
                    <a:gd name="T7" fmla="*/ 89 h 89"/>
                    <a:gd name="T8" fmla="*/ 0 w 57"/>
                    <a:gd name="T9" fmla="*/ 57 h 89"/>
                    <a:gd name="T10" fmla="*/ 0 w 57"/>
                    <a:gd name="T11" fmla="*/ 57 h 89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57"/>
                    <a:gd name="T19" fmla="*/ 0 h 89"/>
                    <a:gd name="T20" fmla="*/ 57 w 57"/>
                    <a:gd name="T21" fmla="*/ 89 h 89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57" h="89">
                      <a:moveTo>
                        <a:pt x="0" y="57"/>
                      </a:moveTo>
                      <a:lnTo>
                        <a:pt x="57" y="0"/>
                      </a:lnTo>
                      <a:lnTo>
                        <a:pt x="57" y="42"/>
                      </a:lnTo>
                      <a:lnTo>
                        <a:pt x="28" y="89"/>
                      </a:lnTo>
                      <a:lnTo>
                        <a:pt x="0" y="57"/>
                      </a:lnTo>
                      <a:close/>
                    </a:path>
                  </a:pathLst>
                </a:custGeom>
                <a:solidFill>
                  <a:srgbClr val="8989A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1pPr>
                  <a:lvl2pPr marL="742950" indent="-28575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2pPr>
                  <a:lvl3pPr marL="11430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3pPr>
                  <a:lvl4pPr marL="16002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4pPr>
                  <a:lvl5pPr marL="20574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77934" name="Freeform 107"/>
                <p:cNvSpPr>
                  <a:spLocks/>
                </p:cNvSpPr>
                <p:nvPr/>
              </p:nvSpPr>
              <p:spPr bwMode="auto">
                <a:xfrm>
                  <a:off x="453" y="2641"/>
                  <a:ext cx="521" cy="795"/>
                </a:xfrm>
                <a:custGeom>
                  <a:avLst/>
                  <a:gdLst>
                    <a:gd name="T0" fmla="*/ 989 w 1042"/>
                    <a:gd name="T1" fmla="*/ 258 h 1591"/>
                    <a:gd name="T2" fmla="*/ 1000 w 1042"/>
                    <a:gd name="T3" fmla="*/ 384 h 1591"/>
                    <a:gd name="T4" fmla="*/ 968 w 1042"/>
                    <a:gd name="T5" fmla="*/ 427 h 1591"/>
                    <a:gd name="T6" fmla="*/ 935 w 1042"/>
                    <a:gd name="T7" fmla="*/ 481 h 1591"/>
                    <a:gd name="T8" fmla="*/ 876 w 1042"/>
                    <a:gd name="T9" fmla="*/ 517 h 1591"/>
                    <a:gd name="T10" fmla="*/ 812 w 1042"/>
                    <a:gd name="T11" fmla="*/ 517 h 1591"/>
                    <a:gd name="T12" fmla="*/ 747 w 1042"/>
                    <a:gd name="T13" fmla="*/ 638 h 1591"/>
                    <a:gd name="T14" fmla="*/ 681 w 1042"/>
                    <a:gd name="T15" fmla="*/ 726 h 1591"/>
                    <a:gd name="T16" fmla="*/ 650 w 1042"/>
                    <a:gd name="T17" fmla="*/ 804 h 1591"/>
                    <a:gd name="T18" fmla="*/ 601 w 1042"/>
                    <a:gd name="T19" fmla="*/ 872 h 1591"/>
                    <a:gd name="T20" fmla="*/ 563 w 1042"/>
                    <a:gd name="T21" fmla="*/ 998 h 1591"/>
                    <a:gd name="T22" fmla="*/ 525 w 1042"/>
                    <a:gd name="T23" fmla="*/ 1119 h 1591"/>
                    <a:gd name="T24" fmla="*/ 456 w 1042"/>
                    <a:gd name="T25" fmla="*/ 1226 h 1591"/>
                    <a:gd name="T26" fmla="*/ 428 w 1042"/>
                    <a:gd name="T27" fmla="*/ 1304 h 1591"/>
                    <a:gd name="T28" fmla="*/ 392 w 1042"/>
                    <a:gd name="T29" fmla="*/ 1336 h 1591"/>
                    <a:gd name="T30" fmla="*/ 355 w 1042"/>
                    <a:gd name="T31" fmla="*/ 1355 h 1591"/>
                    <a:gd name="T32" fmla="*/ 306 w 1042"/>
                    <a:gd name="T33" fmla="*/ 1355 h 1591"/>
                    <a:gd name="T34" fmla="*/ 241 w 1042"/>
                    <a:gd name="T35" fmla="*/ 1384 h 1591"/>
                    <a:gd name="T36" fmla="*/ 217 w 1042"/>
                    <a:gd name="T37" fmla="*/ 1401 h 1591"/>
                    <a:gd name="T38" fmla="*/ 321 w 1042"/>
                    <a:gd name="T39" fmla="*/ 1429 h 1591"/>
                    <a:gd name="T40" fmla="*/ 359 w 1042"/>
                    <a:gd name="T41" fmla="*/ 1444 h 1591"/>
                    <a:gd name="T42" fmla="*/ 302 w 1042"/>
                    <a:gd name="T43" fmla="*/ 1461 h 1591"/>
                    <a:gd name="T44" fmla="*/ 177 w 1042"/>
                    <a:gd name="T45" fmla="*/ 1433 h 1591"/>
                    <a:gd name="T46" fmla="*/ 108 w 1042"/>
                    <a:gd name="T47" fmla="*/ 1429 h 1591"/>
                    <a:gd name="T48" fmla="*/ 68 w 1042"/>
                    <a:gd name="T49" fmla="*/ 1427 h 1591"/>
                    <a:gd name="T50" fmla="*/ 148 w 1042"/>
                    <a:gd name="T51" fmla="*/ 1484 h 1591"/>
                    <a:gd name="T52" fmla="*/ 177 w 1042"/>
                    <a:gd name="T53" fmla="*/ 1526 h 1591"/>
                    <a:gd name="T54" fmla="*/ 0 w 1042"/>
                    <a:gd name="T55" fmla="*/ 1465 h 1591"/>
                    <a:gd name="T56" fmla="*/ 220 w 1042"/>
                    <a:gd name="T57" fmla="*/ 1591 h 1591"/>
                    <a:gd name="T58" fmla="*/ 262 w 1042"/>
                    <a:gd name="T59" fmla="*/ 1524 h 1591"/>
                    <a:gd name="T60" fmla="*/ 325 w 1042"/>
                    <a:gd name="T61" fmla="*/ 1505 h 1591"/>
                    <a:gd name="T62" fmla="*/ 374 w 1042"/>
                    <a:gd name="T63" fmla="*/ 1480 h 1591"/>
                    <a:gd name="T64" fmla="*/ 414 w 1042"/>
                    <a:gd name="T65" fmla="*/ 1397 h 1591"/>
                    <a:gd name="T66" fmla="*/ 496 w 1042"/>
                    <a:gd name="T67" fmla="*/ 1271 h 1591"/>
                    <a:gd name="T68" fmla="*/ 604 w 1042"/>
                    <a:gd name="T69" fmla="*/ 1106 h 1591"/>
                    <a:gd name="T70" fmla="*/ 715 w 1042"/>
                    <a:gd name="T71" fmla="*/ 844 h 1591"/>
                    <a:gd name="T72" fmla="*/ 867 w 1042"/>
                    <a:gd name="T73" fmla="*/ 602 h 1591"/>
                    <a:gd name="T74" fmla="*/ 956 w 1042"/>
                    <a:gd name="T75" fmla="*/ 513 h 1591"/>
                    <a:gd name="T76" fmla="*/ 1042 w 1042"/>
                    <a:gd name="T77" fmla="*/ 348 h 1591"/>
                    <a:gd name="T78" fmla="*/ 1025 w 1042"/>
                    <a:gd name="T79" fmla="*/ 207 h 1591"/>
                    <a:gd name="T80" fmla="*/ 903 w 1042"/>
                    <a:gd name="T81" fmla="*/ 0 h 1591"/>
                    <a:gd name="T82" fmla="*/ 952 w 1042"/>
                    <a:gd name="T83" fmla="*/ 161 h 1591"/>
                    <a:gd name="T84" fmla="*/ 989 w 1042"/>
                    <a:gd name="T85" fmla="*/ 258 h 1591"/>
                    <a:gd name="T86" fmla="*/ 989 w 1042"/>
                    <a:gd name="T87" fmla="*/ 258 h 1591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w 1042"/>
                    <a:gd name="T133" fmla="*/ 0 h 1591"/>
                    <a:gd name="T134" fmla="*/ 1042 w 1042"/>
                    <a:gd name="T135" fmla="*/ 1591 h 1591"/>
                  </a:gdLst>
                  <a:ahLst/>
                  <a:cxnLst>
                    <a:cxn ang="T88">
                      <a:pos x="T0" y="T1"/>
                    </a:cxn>
                    <a:cxn ang="T89">
                      <a:pos x="T2" y="T3"/>
                    </a:cxn>
                    <a:cxn ang="T90">
                      <a:pos x="T4" y="T5"/>
                    </a:cxn>
                    <a:cxn ang="T91">
                      <a:pos x="T6" y="T7"/>
                    </a:cxn>
                    <a:cxn ang="T92">
                      <a:pos x="T8" y="T9"/>
                    </a:cxn>
                    <a:cxn ang="T93">
                      <a:pos x="T10" y="T11"/>
                    </a:cxn>
                    <a:cxn ang="T94">
                      <a:pos x="T12" y="T13"/>
                    </a:cxn>
                    <a:cxn ang="T95">
                      <a:pos x="T14" y="T15"/>
                    </a:cxn>
                    <a:cxn ang="T96">
                      <a:pos x="T16" y="T17"/>
                    </a:cxn>
                    <a:cxn ang="T97">
                      <a:pos x="T18" y="T19"/>
                    </a:cxn>
                    <a:cxn ang="T98">
                      <a:pos x="T20" y="T21"/>
                    </a:cxn>
                    <a:cxn ang="T99">
                      <a:pos x="T22" y="T23"/>
                    </a:cxn>
                    <a:cxn ang="T100">
                      <a:pos x="T24" y="T25"/>
                    </a:cxn>
                    <a:cxn ang="T101">
                      <a:pos x="T26" y="T27"/>
                    </a:cxn>
                    <a:cxn ang="T102">
                      <a:pos x="T28" y="T29"/>
                    </a:cxn>
                    <a:cxn ang="T103">
                      <a:pos x="T30" y="T31"/>
                    </a:cxn>
                    <a:cxn ang="T104">
                      <a:pos x="T32" y="T33"/>
                    </a:cxn>
                    <a:cxn ang="T105">
                      <a:pos x="T34" y="T35"/>
                    </a:cxn>
                    <a:cxn ang="T106">
                      <a:pos x="T36" y="T37"/>
                    </a:cxn>
                    <a:cxn ang="T107">
                      <a:pos x="T38" y="T39"/>
                    </a:cxn>
                    <a:cxn ang="T108">
                      <a:pos x="T40" y="T41"/>
                    </a:cxn>
                    <a:cxn ang="T109">
                      <a:pos x="T42" y="T43"/>
                    </a:cxn>
                    <a:cxn ang="T110">
                      <a:pos x="T44" y="T45"/>
                    </a:cxn>
                    <a:cxn ang="T111">
                      <a:pos x="T46" y="T47"/>
                    </a:cxn>
                    <a:cxn ang="T112">
                      <a:pos x="T48" y="T49"/>
                    </a:cxn>
                    <a:cxn ang="T113">
                      <a:pos x="T50" y="T51"/>
                    </a:cxn>
                    <a:cxn ang="T114">
                      <a:pos x="T52" y="T53"/>
                    </a:cxn>
                    <a:cxn ang="T115">
                      <a:pos x="T54" y="T55"/>
                    </a:cxn>
                    <a:cxn ang="T116">
                      <a:pos x="T56" y="T57"/>
                    </a:cxn>
                    <a:cxn ang="T117">
                      <a:pos x="T58" y="T59"/>
                    </a:cxn>
                    <a:cxn ang="T118">
                      <a:pos x="T60" y="T61"/>
                    </a:cxn>
                    <a:cxn ang="T119">
                      <a:pos x="T62" y="T63"/>
                    </a:cxn>
                    <a:cxn ang="T120">
                      <a:pos x="T64" y="T65"/>
                    </a:cxn>
                    <a:cxn ang="T121">
                      <a:pos x="T66" y="T67"/>
                    </a:cxn>
                    <a:cxn ang="T122">
                      <a:pos x="T68" y="T69"/>
                    </a:cxn>
                    <a:cxn ang="T123">
                      <a:pos x="T70" y="T71"/>
                    </a:cxn>
                    <a:cxn ang="T124">
                      <a:pos x="T72" y="T73"/>
                    </a:cxn>
                    <a:cxn ang="T125">
                      <a:pos x="T74" y="T75"/>
                    </a:cxn>
                    <a:cxn ang="T126">
                      <a:pos x="T76" y="T77"/>
                    </a:cxn>
                    <a:cxn ang="T127">
                      <a:pos x="T78" y="T79"/>
                    </a:cxn>
                    <a:cxn ang="T128">
                      <a:pos x="T80" y="T81"/>
                    </a:cxn>
                    <a:cxn ang="T129">
                      <a:pos x="T82" y="T83"/>
                    </a:cxn>
                    <a:cxn ang="T130">
                      <a:pos x="T84" y="T85"/>
                    </a:cxn>
                    <a:cxn ang="T131">
                      <a:pos x="T86" y="T87"/>
                    </a:cxn>
                  </a:cxnLst>
                  <a:rect l="T132" t="T133" r="T134" b="T135"/>
                  <a:pathLst>
                    <a:path w="1042" h="1591">
                      <a:moveTo>
                        <a:pt x="989" y="258"/>
                      </a:moveTo>
                      <a:lnTo>
                        <a:pt x="1000" y="384"/>
                      </a:lnTo>
                      <a:lnTo>
                        <a:pt x="968" y="427"/>
                      </a:lnTo>
                      <a:lnTo>
                        <a:pt x="935" y="481"/>
                      </a:lnTo>
                      <a:lnTo>
                        <a:pt x="876" y="517"/>
                      </a:lnTo>
                      <a:lnTo>
                        <a:pt x="812" y="517"/>
                      </a:lnTo>
                      <a:lnTo>
                        <a:pt x="747" y="638"/>
                      </a:lnTo>
                      <a:lnTo>
                        <a:pt x="681" y="726"/>
                      </a:lnTo>
                      <a:lnTo>
                        <a:pt x="650" y="804"/>
                      </a:lnTo>
                      <a:lnTo>
                        <a:pt x="601" y="872"/>
                      </a:lnTo>
                      <a:lnTo>
                        <a:pt x="563" y="998"/>
                      </a:lnTo>
                      <a:lnTo>
                        <a:pt x="525" y="1119"/>
                      </a:lnTo>
                      <a:lnTo>
                        <a:pt x="456" y="1226"/>
                      </a:lnTo>
                      <a:lnTo>
                        <a:pt x="428" y="1304"/>
                      </a:lnTo>
                      <a:lnTo>
                        <a:pt x="392" y="1336"/>
                      </a:lnTo>
                      <a:lnTo>
                        <a:pt x="355" y="1355"/>
                      </a:lnTo>
                      <a:lnTo>
                        <a:pt x="306" y="1355"/>
                      </a:lnTo>
                      <a:lnTo>
                        <a:pt x="241" y="1384"/>
                      </a:lnTo>
                      <a:lnTo>
                        <a:pt x="217" y="1401"/>
                      </a:lnTo>
                      <a:lnTo>
                        <a:pt x="321" y="1429"/>
                      </a:lnTo>
                      <a:lnTo>
                        <a:pt x="359" y="1444"/>
                      </a:lnTo>
                      <a:lnTo>
                        <a:pt x="302" y="1461"/>
                      </a:lnTo>
                      <a:lnTo>
                        <a:pt x="177" y="1433"/>
                      </a:lnTo>
                      <a:lnTo>
                        <a:pt x="108" y="1429"/>
                      </a:lnTo>
                      <a:lnTo>
                        <a:pt x="68" y="1427"/>
                      </a:lnTo>
                      <a:lnTo>
                        <a:pt x="148" y="1484"/>
                      </a:lnTo>
                      <a:lnTo>
                        <a:pt x="177" y="1526"/>
                      </a:lnTo>
                      <a:lnTo>
                        <a:pt x="0" y="1465"/>
                      </a:lnTo>
                      <a:lnTo>
                        <a:pt x="220" y="1591"/>
                      </a:lnTo>
                      <a:lnTo>
                        <a:pt x="262" y="1524"/>
                      </a:lnTo>
                      <a:lnTo>
                        <a:pt x="325" y="1505"/>
                      </a:lnTo>
                      <a:lnTo>
                        <a:pt x="374" y="1480"/>
                      </a:lnTo>
                      <a:lnTo>
                        <a:pt x="414" y="1397"/>
                      </a:lnTo>
                      <a:lnTo>
                        <a:pt x="496" y="1271"/>
                      </a:lnTo>
                      <a:lnTo>
                        <a:pt x="604" y="1106"/>
                      </a:lnTo>
                      <a:lnTo>
                        <a:pt x="715" y="844"/>
                      </a:lnTo>
                      <a:lnTo>
                        <a:pt x="867" y="602"/>
                      </a:lnTo>
                      <a:lnTo>
                        <a:pt x="956" y="513"/>
                      </a:lnTo>
                      <a:lnTo>
                        <a:pt x="1042" y="348"/>
                      </a:lnTo>
                      <a:lnTo>
                        <a:pt x="1025" y="207"/>
                      </a:lnTo>
                      <a:lnTo>
                        <a:pt x="903" y="0"/>
                      </a:lnTo>
                      <a:lnTo>
                        <a:pt x="952" y="161"/>
                      </a:lnTo>
                      <a:lnTo>
                        <a:pt x="989" y="258"/>
                      </a:lnTo>
                      <a:close/>
                    </a:path>
                  </a:pathLst>
                </a:custGeom>
                <a:solidFill>
                  <a:srgbClr val="B8B8D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1pPr>
                  <a:lvl2pPr marL="742950" indent="-28575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2pPr>
                  <a:lvl3pPr marL="11430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3pPr>
                  <a:lvl4pPr marL="16002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4pPr>
                  <a:lvl5pPr marL="20574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77935" name="Freeform 108"/>
                <p:cNvSpPr>
                  <a:spLocks/>
                </p:cNvSpPr>
                <p:nvPr/>
              </p:nvSpPr>
              <p:spPr bwMode="auto">
                <a:xfrm>
                  <a:off x="1316" y="2200"/>
                  <a:ext cx="104" cy="68"/>
                </a:xfrm>
                <a:custGeom>
                  <a:avLst/>
                  <a:gdLst>
                    <a:gd name="T0" fmla="*/ 0 w 210"/>
                    <a:gd name="T1" fmla="*/ 0 h 137"/>
                    <a:gd name="T2" fmla="*/ 65 w 210"/>
                    <a:gd name="T3" fmla="*/ 97 h 137"/>
                    <a:gd name="T4" fmla="*/ 86 w 210"/>
                    <a:gd name="T5" fmla="*/ 137 h 137"/>
                    <a:gd name="T6" fmla="*/ 143 w 210"/>
                    <a:gd name="T7" fmla="*/ 100 h 137"/>
                    <a:gd name="T8" fmla="*/ 210 w 210"/>
                    <a:gd name="T9" fmla="*/ 34 h 137"/>
                    <a:gd name="T10" fmla="*/ 101 w 210"/>
                    <a:gd name="T11" fmla="*/ 38 h 137"/>
                    <a:gd name="T12" fmla="*/ 61 w 210"/>
                    <a:gd name="T13" fmla="*/ 38 h 137"/>
                    <a:gd name="T14" fmla="*/ 0 w 210"/>
                    <a:gd name="T15" fmla="*/ 0 h 137"/>
                    <a:gd name="T16" fmla="*/ 0 w 210"/>
                    <a:gd name="T17" fmla="*/ 0 h 137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210"/>
                    <a:gd name="T28" fmla="*/ 0 h 137"/>
                    <a:gd name="T29" fmla="*/ 210 w 210"/>
                    <a:gd name="T30" fmla="*/ 137 h 137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210" h="137">
                      <a:moveTo>
                        <a:pt x="0" y="0"/>
                      </a:moveTo>
                      <a:lnTo>
                        <a:pt x="65" y="97"/>
                      </a:lnTo>
                      <a:lnTo>
                        <a:pt x="86" y="137"/>
                      </a:lnTo>
                      <a:lnTo>
                        <a:pt x="143" y="100"/>
                      </a:lnTo>
                      <a:lnTo>
                        <a:pt x="210" y="34"/>
                      </a:lnTo>
                      <a:lnTo>
                        <a:pt x="101" y="38"/>
                      </a:lnTo>
                      <a:lnTo>
                        <a:pt x="61" y="3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A5D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1pPr>
                  <a:lvl2pPr marL="742950" indent="-28575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2pPr>
                  <a:lvl3pPr marL="11430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3pPr>
                  <a:lvl4pPr marL="16002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4pPr>
                  <a:lvl5pPr marL="20574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77936" name="Freeform 109"/>
                <p:cNvSpPr>
                  <a:spLocks/>
                </p:cNvSpPr>
                <p:nvPr/>
              </p:nvSpPr>
              <p:spPr bwMode="auto">
                <a:xfrm>
                  <a:off x="412" y="3395"/>
                  <a:ext cx="33" cy="82"/>
                </a:xfrm>
                <a:custGeom>
                  <a:avLst/>
                  <a:gdLst>
                    <a:gd name="T0" fmla="*/ 67 w 67"/>
                    <a:gd name="T1" fmla="*/ 0 h 165"/>
                    <a:gd name="T2" fmla="*/ 57 w 67"/>
                    <a:gd name="T3" fmla="*/ 59 h 165"/>
                    <a:gd name="T4" fmla="*/ 29 w 67"/>
                    <a:gd name="T5" fmla="*/ 137 h 165"/>
                    <a:gd name="T6" fmla="*/ 4 w 67"/>
                    <a:gd name="T7" fmla="*/ 165 h 165"/>
                    <a:gd name="T8" fmla="*/ 0 w 67"/>
                    <a:gd name="T9" fmla="*/ 105 h 165"/>
                    <a:gd name="T10" fmla="*/ 34 w 67"/>
                    <a:gd name="T11" fmla="*/ 46 h 165"/>
                    <a:gd name="T12" fmla="*/ 67 w 67"/>
                    <a:gd name="T13" fmla="*/ 0 h 165"/>
                    <a:gd name="T14" fmla="*/ 67 w 67"/>
                    <a:gd name="T15" fmla="*/ 0 h 165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67"/>
                    <a:gd name="T25" fmla="*/ 0 h 165"/>
                    <a:gd name="T26" fmla="*/ 67 w 67"/>
                    <a:gd name="T27" fmla="*/ 165 h 165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67" h="165">
                      <a:moveTo>
                        <a:pt x="67" y="0"/>
                      </a:moveTo>
                      <a:lnTo>
                        <a:pt x="57" y="59"/>
                      </a:lnTo>
                      <a:lnTo>
                        <a:pt x="29" y="137"/>
                      </a:lnTo>
                      <a:lnTo>
                        <a:pt x="4" y="165"/>
                      </a:lnTo>
                      <a:lnTo>
                        <a:pt x="0" y="105"/>
                      </a:lnTo>
                      <a:lnTo>
                        <a:pt x="34" y="46"/>
                      </a:lnTo>
                      <a:lnTo>
                        <a:pt x="67" y="0"/>
                      </a:lnTo>
                      <a:close/>
                    </a:path>
                  </a:pathLst>
                </a:custGeom>
                <a:solidFill>
                  <a:srgbClr val="FF737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1pPr>
                  <a:lvl2pPr marL="742950" indent="-28575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2pPr>
                  <a:lvl3pPr marL="11430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3pPr>
                  <a:lvl4pPr marL="16002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4pPr>
                  <a:lvl5pPr marL="20574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77937" name="Freeform 110"/>
                <p:cNvSpPr>
                  <a:spLocks/>
                </p:cNvSpPr>
                <p:nvPr/>
              </p:nvSpPr>
              <p:spPr bwMode="auto">
                <a:xfrm>
                  <a:off x="407" y="3669"/>
                  <a:ext cx="134" cy="27"/>
                </a:xfrm>
                <a:custGeom>
                  <a:avLst/>
                  <a:gdLst>
                    <a:gd name="T0" fmla="*/ 47 w 268"/>
                    <a:gd name="T1" fmla="*/ 12 h 54"/>
                    <a:gd name="T2" fmla="*/ 156 w 268"/>
                    <a:gd name="T3" fmla="*/ 2 h 54"/>
                    <a:gd name="T4" fmla="*/ 247 w 268"/>
                    <a:gd name="T5" fmla="*/ 12 h 54"/>
                    <a:gd name="T6" fmla="*/ 268 w 268"/>
                    <a:gd name="T7" fmla="*/ 44 h 54"/>
                    <a:gd name="T8" fmla="*/ 116 w 268"/>
                    <a:gd name="T9" fmla="*/ 54 h 54"/>
                    <a:gd name="T10" fmla="*/ 53 w 268"/>
                    <a:gd name="T11" fmla="*/ 54 h 54"/>
                    <a:gd name="T12" fmla="*/ 0 w 268"/>
                    <a:gd name="T13" fmla="*/ 0 h 54"/>
                    <a:gd name="T14" fmla="*/ 47 w 268"/>
                    <a:gd name="T15" fmla="*/ 12 h 54"/>
                    <a:gd name="T16" fmla="*/ 47 w 268"/>
                    <a:gd name="T17" fmla="*/ 12 h 5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268"/>
                    <a:gd name="T28" fmla="*/ 0 h 54"/>
                    <a:gd name="T29" fmla="*/ 268 w 268"/>
                    <a:gd name="T30" fmla="*/ 54 h 54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268" h="54">
                      <a:moveTo>
                        <a:pt x="47" y="12"/>
                      </a:moveTo>
                      <a:lnTo>
                        <a:pt x="156" y="2"/>
                      </a:lnTo>
                      <a:lnTo>
                        <a:pt x="247" y="12"/>
                      </a:lnTo>
                      <a:lnTo>
                        <a:pt x="268" y="44"/>
                      </a:lnTo>
                      <a:lnTo>
                        <a:pt x="116" y="54"/>
                      </a:lnTo>
                      <a:lnTo>
                        <a:pt x="53" y="54"/>
                      </a:lnTo>
                      <a:lnTo>
                        <a:pt x="0" y="0"/>
                      </a:lnTo>
                      <a:lnTo>
                        <a:pt x="47" y="12"/>
                      </a:lnTo>
                      <a:close/>
                    </a:path>
                  </a:pathLst>
                </a:custGeom>
                <a:solidFill>
                  <a:srgbClr val="B8CCB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1pPr>
                  <a:lvl2pPr marL="742950" indent="-28575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2pPr>
                  <a:lvl3pPr marL="11430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3pPr>
                  <a:lvl4pPr marL="16002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4pPr>
                  <a:lvl5pPr marL="20574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77938" name="Freeform 111"/>
                <p:cNvSpPr>
                  <a:spLocks/>
                </p:cNvSpPr>
                <p:nvPr/>
              </p:nvSpPr>
              <p:spPr bwMode="auto">
                <a:xfrm>
                  <a:off x="440" y="3490"/>
                  <a:ext cx="17" cy="37"/>
                </a:xfrm>
                <a:custGeom>
                  <a:avLst/>
                  <a:gdLst>
                    <a:gd name="T0" fmla="*/ 0 w 34"/>
                    <a:gd name="T1" fmla="*/ 4 h 74"/>
                    <a:gd name="T2" fmla="*/ 0 w 34"/>
                    <a:gd name="T3" fmla="*/ 74 h 74"/>
                    <a:gd name="T4" fmla="*/ 34 w 34"/>
                    <a:gd name="T5" fmla="*/ 0 h 74"/>
                    <a:gd name="T6" fmla="*/ 0 w 34"/>
                    <a:gd name="T7" fmla="*/ 4 h 74"/>
                    <a:gd name="T8" fmla="*/ 0 w 34"/>
                    <a:gd name="T9" fmla="*/ 4 h 7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4"/>
                    <a:gd name="T16" fmla="*/ 0 h 74"/>
                    <a:gd name="T17" fmla="*/ 34 w 34"/>
                    <a:gd name="T18" fmla="*/ 74 h 74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4" h="74">
                      <a:moveTo>
                        <a:pt x="0" y="4"/>
                      </a:moveTo>
                      <a:lnTo>
                        <a:pt x="0" y="74"/>
                      </a:lnTo>
                      <a:lnTo>
                        <a:pt x="34" y="0"/>
                      </a:lnTo>
                      <a:lnTo>
                        <a:pt x="0" y="4"/>
                      </a:lnTo>
                      <a:close/>
                    </a:path>
                  </a:pathLst>
                </a:custGeom>
                <a:solidFill>
                  <a:srgbClr val="B8CCB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1pPr>
                  <a:lvl2pPr marL="742950" indent="-28575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2pPr>
                  <a:lvl3pPr marL="11430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3pPr>
                  <a:lvl4pPr marL="16002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4pPr>
                  <a:lvl5pPr marL="20574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77939" name="Freeform 112"/>
                <p:cNvSpPr>
                  <a:spLocks/>
                </p:cNvSpPr>
                <p:nvPr/>
              </p:nvSpPr>
              <p:spPr bwMode="auto">
                <a:xfrm>
                  <a:off x="1677" y="3350"/>
                  <a:ext cx="87" cy="129"/>
                </a:xfrm>
                <a:custGeom>
                  <a:avLst/>
                  <a:gdLst>
                    <a:gd name="T0" fmla="*/ 6 w 175"/>
                    <a:gd name="T1" fmla="*/ 5 h 258"/>
                    <a:gd name="T2" fmla="*/ 44 w 175"/>
                    <a:gd name="T3" fmla="*/ 32 h 258"/>
                    <a:gd name="T4" fmla="*/ 0 w 175"/>
                    <a:gd name="T5" fmla="*/ 68 h 258"/>
                    <a:gd name="T6" fmla="*/ 32 w 175"/>
                    <a:gd name="T7" fmla="*/ 97 h 258"/>
                    <a:gd name="T8" fmla="*/ 32 w 175"/>
                    <a:gd name="T9" fmla="*/ 123 h 258"/>
                    <a:gd name="T10" fmla="*/ 25 w 175"/>
                    <a:gd name="T11" fmla="*/ 169 h 258"/>
                    <a:gd name="T12" fmla="*/ 44 w 175"/>
                    <a:gd name="T13" fmla="*/ 216 h 258"/>
                    <a:gd name="T14" fmla="*/ 48 w 175"/>
                    <a:gd name="T15" fmla="*/ 258 h 258"/>
                    <a:gd name="T16" fmla="*/ 101 w 175"/>
                    <a:gd name="T17" fmla="*/ 241 h 258"/>
                    <a:gd name="T18" fmla="*/ 162 w 175"/>
                    <a:gd name="T19" fmla="*/ 218 h 258"/>
                    <a:gd name="T20" fmla="*/ 150 w 175"/>
                    <a:gd name="T21" fmla="*/ 188 h 258"/>
                    <a:gd name="T22" fmla="*/ 160 w 175"/>
                    <a:gd name="T23" fmla="*/ 146 h 258"/>
                    <a:gd name="T24" fmla="*/ 175 w 175"/>
                    <a:gd name="T25" fmla="*/ 104 h 258"/>
                    <a:gd name="T26" fmla="*/ 141 w 175"/>
                    <a:gd name="T27" fmla="*/ 57 h 258"/>
                    <a:gd name="T28" fmla="*/ 118 w 175"/>
                    <a:gd name="T29" fmla="*/ 40 h 258"/>
                    <a:gd name="T30" fmla="*/ 150 w 175"/>
                    <a:gd name="T31" fmla="*/ 0 h 258"/>
                    <a:gd name="T32" fmla="*/ 61 w 175"/>
                    <a:gd name="T33" fmla="*/ 0 h 258"/>
                    <a:gd name="T34" fmla="*/ 6 w 175"/>
                    <a:gd name="T35" fmla="*/ 5 h 258"/>
                    <a:gd name="T36" fmla="*/ 6 w 175"/>
                    <a:gd name="T37" fmla="*/ 5 h 258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75"/>
                    <a:gd name="T58" fmla="*/ 0 h 258"/>
                    <a:gd name="T59" fmla="*/ 175 w 175"/>
                    <a:gd name="T60" fmla="*/ 258 h 258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75" h="258">
                      <a:moveTo>
                        <a:pt x="6" y="5"/>
                      </a:moveTo>
                      <a:lnTo>
                        <a:pt x="44" y="32"/>
                      </a:lnTo>
                      <a:lnTo>
                        <a:pt x="0" y="68"/>
                      </a:lnTo>
                      <a:lnTo>
                        <a:pt x="32" y="97"/>
                      </a:lnTo>
                      <a:lnTo>
                        <a:pt x="32" y="123"/>
                      </a:lnTo>
                      <a:lnTo>
                        <a:pt x="25" y="169"/>
                      </a:lnTo>
                      <a:lnTo>
                        <a:pt x="44" y="216"/>
                      </a:lnTo>
                      <a:lnTo>
                        <a:pt x="48" y="258"/>
                      </a:lnTo>
                      <a:lnTo>
                        <a:pt x="101" y="241"/>
                      </a:lnTo>
                      <a:lnTo>
                        <a:pt x="162" y="218"/>
                      </a:lnTo>
                      <a:lnTo>
                        <a:pt x="150" y="188"/>
                      </a:lnTo>
                      <a:lnTo>
                        <a:pt x="160" y="146"/>
                      </a:lnTo>
                      <a:lnTo>
                        <a:pt x="175" y="104"/>
                      </a:lnTo>
                      <a:lnTo>
                        <a:pt x="141" y="57"/>
                      </a:lnTo>
                      <a:lnTo>
                        <a:pt x="118" y="40"/>
                      </a:lnTo>
                      <a:lnTo>
                        <a:pt x="150" y="0"/>
                      </a:lnTo>
                      <a:lnTo>
                        <a:pt x="61" y="0"/>
                      </a:lnTo>
                      <a:lnTo>
                        <a:pt x="6" y="5"/>
                      </a:lnTo>
                      <a:close/>
                    </a:path>
                  </a:pathLst>
                </a:custGeom>
                <a:solidFill>
                  <a:srgbClr val="7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1pPr>
                  <a:lvl2pPr marL="742950" indent="-28575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2pPr>
                  <a:lvl3pPr marL="11430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3pPr>
                  <a:lvl4pPr marL="16002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4pPr>
                  <a:lvl5pPr marL="20574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77940" name="Freeform 113"/>
                <p:cNvSpPr>
                  <a:spLocks/>
                </p:cNvSpPr>
                <p:nvPr/>
              </p:nvSpPr>
              <p:spPr bwMode="auto">
                <a:xfrm>
                  <a:off x="1289" y="1804"/>
                  <a:ext cx="122" cy="180"/>
                </a:xfrm>
                <a:custGeom>
                  <a:avLst/>
                  <a:gdLst>
                    <a:gd name="T0" fmla="*/ 116 w 244"/>
                    <a:gd name="T1" fmla="*/ 93 h 359"/>
                    <a:gd name="T2" fmla="*/ 149 w 244"/>
                    <a:gd name="T3" fmla="*/ 110 h 359"/>
                    <a:gd name="T4" fmla="*/ 175 w 244"/>
                    <a:gd name="T5" fmla="*/ 137 h 359"/>
                    <a:gd name="T6" fmla="*/ 183 w 244"/>
                    <a:gd name="T7" fmla="*/ 158 h 359"/>
                    <a:gd name="T8" fmla="*/ 187 w 244"/>
                    <a:gd name="T9" fmla="*/ 181 h 359"/>
                    <a:gd name="T10" fmla="*/ 196 w 244"/>
                    <a:gd name="T11" fmla="*/ 167 h 359"/>
                    <a:gd name="T12" fmla="*/ 236 w 244"/>
                    <a:gd name="T13" fmla="*/ 194 h 359"/>
                    <a:gd name="T14" fmla="*/ 244 w 244"/>
                    <a:gd name="T15" fmla="*/ 188 h 359"/>
                    <a:gd name="T16" fmla="*/ 232 w 244"/>
                    <a:gd name="T17" fmla="*/ 175 h 359"/>
                    <a:gd name="T18" fmla="*/ 240 w 244"/>
                    <a:gd name="T19" fmla="*/ 165 h 359"/>
                    <a:gd name="T20" fmla="*/ 200 w 244"/>
                    <a:gd name="T21" fmla="*/ 143 h 359"/>
                    <a:gd name="T22" fmla="*/ 225 w 244"/>
                    <a:gd name="T23" fmla="*/ 146 h 359"/>
                    <a:gd name="T24" fmla="*/ 211 w 244"/>
                    <a:gd name="T25" fmla="*/ 131 h 359"/>
                    <a:gd name="T26" fmla="*/ 234 w 244"/>
                    <a:gd name="T27" fmla="*/ 131 h 359"/>
                    <a:gd name="T28" fmla="*/ 217 w 244"/>
                    <a:gd name="T29" fmla="*/ 105 h 359"/>
                    <a:gd name="T30" fmla="*/ 232 w 244"/>
                    <a:gd name="T31" fmla="*/ 105 h 359"/>
                    <a:gd name="T32" fmla="*/ 200 w 244"/>
                    <a:gd name="T33" fmla="*/ 78 h 359"/>
                    <a:gd name="T34" fmla="*/ 141 w 244"/>
                    <a:gd name="T35" fmla="*/ 67 h 359"/>
                    <a:gd name="T36" fmla="*/ 173 w 244"/>
                    <a:gd name="T37" fmla="*/ 97 h 359"/>
                    <a:gd name="T38" fmla="*/ 120 w 244"/>
                    <a:gd name="T39" fmla="*/ 67 h 359"/>
                    <a:gd name="T40" fmla="*/ 109 w 244"/>
                    <a:gd name="T41" fmla="*/ 0 h 359"/>
                    <a:gd name="T42" fmla="*/ 78 w 244"/>
                    <a:gd name="T43" fmla="*/ 51 h 359"/>
                    <a:gd name="T44" fmla="*/ 59 w 244"/>
                    <a:gd name="T45" fmla="*/ 48 h 359"/>
                    <a:gd name="T46" fmla="*/ 78 w 244"/>
                    <a:gd name="T47" fmla="*/ 72 h 359"/>
                    <a:gd name="T48" fmla="*/ 109 w 244"/>
                    <a:gd name="T49" fmla="*/ 72 h 359"/>
                    <a:gd name="T50" fmla="*/ 74 w 244"/>
                    <a:gd name="T51" fmla="*/ 87 h 359"/>
                    <a:gd name="T52" fmla="*/ 52 w 244"/>
                    <a:gd name="T53" fmla="*/ 127 h 359"/>
                    <a:gd name="T54" fmla="*/ 52 w 244"/>
                    <a:gd name="T55" fmla="*/ 200 h 359"/>
                    <a:gd name="T56" fmla="*/ 65 w 244"/>
                    <a:gd name="T57" fmla="*/ 241 h 359"/>
                    <a:gd name="T58" fmla="*/ 71 w 244"/>
                    <a:gd name="T59" fmla="*/ 278 h 359"/>
                    <a:gd name="T60" fmla="*/ 59 w 244"/>
                    <a:gd name="T61" fmla="*/ 283 h 359"/>
                    <a:gd name="T62" fmla="*/ 46 w 244"/>
                    <a:gd name="T63" fmla="*/ 302 h 359"/>
                    <a:gd name="T64" fmla="*/ 29 w 244"/>
                    <a:gd name="T65" fmla="*/ 308 h 359"/>
                    <a:gd name="T66" fmla="*/ 40 w 244"/>
                    <a:gd name="T67" fmla="*/ 321 h 359"/>
                    <a:gd name="T68" fmla="*/ 17 w 244"/>
                    <a:gd name="T69" fmla="*/ 329 h 359"/>
                    <a:gd name="T70" fmla="*/ 0 w 244"/>
                    <a:gd name="T71" fmla="*/ 298 h 359"/>
                    <a:gd name="T72" fmla="*/ 2 w 244"/>
                    <a:gd name="T73" fmla="*/ 336 h 359"/>
                    <a:gd name="T74" fmla="*/ 38 w 244"/>
                    <a:gd name="T75" fmla="*/ 359 h 359"/>
                    <a:gd name="T76" fmla="*/ 71 w 244"/>
                    <a:gd name="T77" fmla="*/ 357 h 359"/>
                    <a:gd name="T78" fmla="*/ 103 w 244"/>
                    <a:gd name="T79" fmla="*/ 310 h 359"/>
                    <a:gd name="T80" fmla="*/ 118 w 244"/>
                    <a:gd name="T81" fmla="*/ 323 h 359"/>
                    <a:gd name="T82" fmla="*/ 152 w 244"/>
                    <a:gd name="T83" fmla="*/ 336 h 359"/>
                    <a:gd name="T84" fmla="*/ 112 w 244"/>
                    <a:gd name="T85" fmla="*/ 308 h 359"/>
                    <a:gd name="T86" fmla="*/ 103 w 244"/>
                    <a:gd name="T87" fmla="*/ 279 h 359"/>
                    <a:gd name="T88" fmla="*/ 74 w 244"/>
                    <a:gd name="T89" fmla="*/ 234 h 359"/>
                    <a:gd name="T90" fmla="*/ 65 w 244"/>
                    <a:gd name="T91" fmla="*/ 152 h 359"/>
                    <a:gd name="T92" fmla="*/ 78 w 244"/>
                    <a:gd name="T93" fmla="*/ 114 h 359"/>
                    <a:gd name="T94" fmla="*/ 99 w 244"/>
                    <a:gd name="T95" fmla="*/ 97 h 359"/>
                    <a:gd name="T96" fmla="*/ 116 w 244"/>
                    <a:gd name="T97" fmla="*/ 93 h 359"/>
                    <a:gd name="T98" fmla="*/ 116 w 244"/>
                    <a:gd name="T99" fmla="*/ 93 h 359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w 244"/>
                    <a:gd name="T151" fmla="*/ 0 h 359"/>
                    <a:gd name="T152" fmla="*/ 244 w 244"/>
                    <a:gd name="T153" fmla="*/ 359 h 359"/>
                  </a:gdLst>
                  <a:ahLst/>
                  <a:cxnLst>
                    <a:cxn ang="T100">
                      <a:pos x="T0" y="T1"/>
                    </a:cxn>
                    <a:cxn ang="T101">
                      <a:pos x="T2" y="T3"/>
                    </a:cxn>
                    <a:cxn ang="T102">
                      <a:pos x="T4" y="T5"/>
                    </a:cxn>
                    <a:cxn ang="T103">
                      <a:pos x="T6" y="T7"/>
                    </a:cxn>
                    <a:cxn ang="T104">
                      <a:pos x="T8" y="T9"/>
                    </a:cxn>
                    <a:cxn ang="T105">
                      <a:pos x="T10" y="T11"/>
                    </a:cxn>
                    <a:cxn ang="T106">
                      <a:pos x="T12" y="T13"/>
                    </a:cxn>
                    <a:cxn ang="T107">
                      <a:pos x="T14" y="T15"/>
                    </a:cxn>
                    <a:cxn ang="T108">
                      <a:pos x="T16" y="T17"/>
                    </a:cxn>
                    <a:cxn ang="T109">
                      <a:pos x="T18" y="T19"/>
                    </a:cxn>
                    <a:cxn ang="T110">
                      <a:pos x="T20" y="T21"/>
                    </a:cxn>
                    <a:cxn ang="T111">
                      <a:pos x="T22" y="T23"/>
                    </a:cxn>
                    <a:cxn ang="T112">
                      <a:pos x="T24" y="T25"/>
                    </a:cxn>
                    <a:cxn ang="T113">
                      <a:pos x="T26" y="T27"/>
                    </a:cxn>
                    <a:cxn ang="T114">
                      <a:pos x="T28" y="T29"/>
                    </a:cxn>
                    <a:cxn ang="T115">
                      <a:pos x="T30" y="T31"/>
                    </a:cxn>
                    <a:cxn ang="T116">
                      <a:pos x="T32" y="T33"/>
                    </a:cxn>
                    <a:cxn ang="T117">
                      <a:pos x="T34" y="T35"/>
                    </a:cxn>
                    <a:cxn ang="T118">
                      <a:pos x="T36" y="T37"/>
                    </a:cxn>
                    <a:cxn ang="T119">
                      <a:pos x="T38" y="T39"/>
                    </a:cxn>
                    <a:cxn ang="T120">
                      <a:pos x="T40" y="T41"/>
                    </a:cxn>
                    <a:cxn ang="T121">
                      <a:pos x="T42" y="T43"/>
                    </a:cxn>
                    <a:cxn ang="T122">
                      <a:pos x="T44" y="T45"/>
                    </a:cxn>
                    <a:cxn ang="T123">
                      <a:pos x="T46" y="T47"/>
                    </a:cxn>
                    <a:cxn ang="T124">
                      <a:pos x="T48" y="T49"/>
                    </a:cxn>
                    <a:cxn ang="T125">
                      <a:pos x="T50" y="T51"/>
                    </a:cxn>
                    <a:cxn ang="T126">
                      <a:pos x="T52" y="T53"/>
                    </a:cxn>
                    <a:cxn ang="T127">
                      <a:pos x="T54" y="T55"/>
                    </a:cxn>
                    <a:cxn ang="T128">
                      <a:pos x="T56" y="T57"/>
                    </a:cxn>
                    <a:cxn ang="T129">
                      <a:pos x="T58" y="T59"/>
                    </a:cxn>
                    <a:cxn ang="T130">
                      <a:pos x="T60" y="T61"/>
                    </a:cxn>
                    <a:cxn ang="T131">
                      <a:pos x="T62" y="T63"/>
                    </a:cxn>
                    <a:cxn ang="T132">
                      <a:pos x="T64" y="T65"/>
                    </a:cxn>
                    <a:cxn ang="T133">
                      <a:pos x="T66" y="T67"/>
                    </a:cxn>
                    <a:cxn ang="T134">
                      <a:pos x="T68" y="T69"/>
                    </a:cxn>
                    <a:cxn ang="T135">
                      <a:pos x="T70" y="T71"/>
                    </a:cxn>
                    <a:cxn ang="T136">
                      <a:pos x="T72" y="T73"/>
                    </a:cxn>
                    <a:cxn ang="T137">
                      <a:pos x="T74" y="T75"/>
                    </a:cxn>
                    <a:cxn ang="T138">
                      <a:pos x="T76" y="T77"/>
                    </a:cxn>
                    <a:cxn ang="T139">
                      <a:pos x="T78" y="T79"/>
                    </a:cxn>
                    <a:cxn ang="T140">
                      <a:pos x="T80" y="T81"/>
                    </a:cxn>
                    <a:cxn ang="T141">
                      <a:pos x="T82" y="T83"/>
                    </a:cxn>
                    <a:cxn ang="T142">
                      <a:pos x="T84" y="T85"/>
                    </a:cxn>
                    <a:cxn ang="T143">
                      <a:pos x="T86" y="T87"/>
                    </a:cxn>
                    <a:cxn ang="T144">
                      <a:pos x="T88" y="T89"/>
                    </a:cxn>
                    <a:cxn ang="T145">
                      <a:pos x="T90" y="T91"/>
                    </a:cxn>
                    <a:cxn ang="T146">
                      <a:pos x="T92" y="T93"/>
                    </a:cxn>
                    <a:cxn ang="T147">
                      <a:pos x="T94" y="T95"/>
                    </a:cxn>
                    <a:cxn ang="T148">
                      <a:pos x="T96" y="T97"/>
                    </a:cxn>
                    <a:cxn ang="T149">
                      <a:pos x="T98" y="T99"/>
                    </a:cxn>
                  </a:cxnLst>
                  <a:rect l="T150" t="T151" r="T152" b="T153"/>
                  <a:pathLst>
                    <a:path w="244" h="359">
                      <a:moveTo>
                        <a:pt x="116" y="93"/>
                      </a:moveTo>
                      <a:lnTo>
                        <a:pt x="149" y="110"/>
                      </a:lnTo>
                      <a:lnTo>
                        <a:pt x="175" y="137"/>
                      </a:lnTo>
                      <a:lnTo>
                        <a:pt x="183" y="158"/>
                      </a:lnTo>
                      <a:lnTo>
                        <a:pt x="187" y="181"/>
                      </a:lnTo>
                      <a:lnTo>
                        <a:pt x="196" y="167"/>
                      </a:lnTo>
                      <a:lnTo>
                        <a:pt x="236" y="194"/>
                      </a:lnTo>
                      <a:lnTo>
                        <a:pt x="244" y="188"/>
                      </a:lnTo>
                      <a:lnTo>
                        <a:pt x="232" y="175"/>
                      </a:lnTo>
                      <a:lnTo>
                        <a:pt x="240" y="165"/>
                      </a:lnTo>
                      <a:lnTo>
                        <a:pt x="200" y="143"/>
                      </a:lnTo>
                      <a:lnTo>
                        <a:pt x="225" y="146"/>
                      </a:lnTo>
                      <a:lnTo>
                        <a:pt x="211" y="131"/>
                      </a:lnTo>
                      <a:lnTo>
                        <a:pt x="234" y="131"/>
                      </a:lnTo>
                      <a:lnTo>
                        <a:pt x="217" y="105"/>
                      </a:lnTo>
                      <a:lnTo>
                        <a:pt x="232" y="105"/>
                      </a:lnTo>
                      <a:lnTo>
                        <a:pt x="200" y="78"/>
                      </a:lnTo>
                      <a:lnTo>
                        <a:pt x="141" y="67"/>
                      </a:lnTo>
                      <a:lnTo>
                        <a:pt x="173" y="97"/>
                      </a:lnTo>
                      <a:lnTo>
                        <a:pt x="120" y="67"/>
                      </a:lnTo>
                      <a:lnTo>
                        <a:pt x="109" y="0"/>
                      </a:lnTo>
                      <a:lnTo>
                        <a:pt x="78" y="51"/>
                      </a:lnTo>
                      <a:lnTo>
                        <a:pt x="59" y="48"/>
                      </a:lnTo>
                      <a:lnTo>
                        <a:pt x="78" y="72"/>
                      </a:lnTo>
                      <a:lnTo>
                        <a:pt x="109" y="72"/>
                      </a:lnTo>
                      <a:lnTo>
                        <a:pt x="74" y="87"/>
                      </a:lnTo>
                      <a:lnTo>
                        <a:pt x="52" y="127"/>
                      </a:lnTo>
                      <a:lnTo>
                        <a:pt x="52" y="200"/>
                      </a:lnTo>
                      <a:lnTo>
                        <a:pt x="65" y="241"/>
                      </a:lnTo>
                      <a:lnTo>
                        <a:pt x="71" y="278"/>
                      </a:lnTo>
                      <a:lnTo>
                        <a:pt x="59" y="283"/>
                      </a:lnTo>
                      <a:lnTo>
                        <a:pt x="46" y="302"/>
                      </a:lnTo>
                      <a:lnTo>
                        <a:pt x="29" y="308"/>
                      </a:lnTo>
                      <a:lnTo>
                        <a:pt x="40" y="321"/>
                      </a:lnTo>
                      <a:lnTo>
                        <a:pt x="17" y="329"/>
                      </a:lnTo>
                      <a:lnTo>
                        <a:pt x="0" y="298"/>
                      </a:lnTo>
                      <a:lnTo>
                        <a:pt x="2" y="336"/>
                      </a:lnTo>
                      <a:lnTo>
                        <a:pt x="38" y="359"/>
                      </a:lnTo>
                      <a:lnTo>
                        <a:pt x="71" y="357"/>
                      </a:lnTo>
                      <a:lnTo>
                        <a:pt x="103" y="310"/>
                      </a:lnTo>
                      <a:lnTo>
                        <a:pt x="118" y="323"/>
                      </a:lnTo>
                      <a:lnTo>
                        <a:pt x="152" y="336"/>
                      </a:lnTo>
                      <a:lnTo>
                        <a:pt x="112" y="308"/>
                      </a:lnTo>
                      <a:lnTo>
                        <a:pt x="103" y="279"/>
                      </a:lnTo>
                      <a:lnTo>
                        <a:pt x="74" y="234"/>
                      </a:lnTo>
                      <a:lnTo>
                        <a:pt x="65" y="152"/>
                      </a:lnTo>
                      <a:lnTo>
                        <a:pt x="78" y="114"/>
                      </a:lnTo>
                      <a:lnTo>
                        <a:pt x="99" y="97"/>
                      </a:lnTo>
                      <a:lnTo>
                        <a:pt x="116" y="9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1pPr>
                  <a:lvl2pPr marL="742950" indent="-28575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2pPr>
                  <a:lvl3pPr marL="11430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3pPr>
                  <a:lvl4pPr marL="16002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4pPr>
                  <a:lvl5pPr marL="20574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77941" name="Freeform 114"/>
                <p:cNvSpPr>
                  <a:spLocks/>
                </p:cNvSpPr>
                <p:nvPr/>
              </p:nvSpPr>
              <p:spPr bwMode="auto">
                <a:xfrm>
                  <a:off x="1328" y="1865"/>
                  <a:ext cx="33" cy="38"/>
                </a:xfrm>
                <a:custGeom>
                  <a:avLst/>
                  <a:gdLst>
                    <a:gd name="T0" fmla="*/ 67 w 67"/>
                    <a:gd name="T1" fmla="*/ 30 h 76"/>
                    <a:gd name="T2" fmla="*/ 34 w 67"/>
                    <a:gd name="T3" fmla="*/ 0 h 76"/>
                    <a:gd name="T4" fmla="*/ 13 w 67"/>
                    <a:gd name="T5" fmla="*/ 5 h 76"/>
                    <a:gd name="T6" fmla="*/ 6 w 67"/>
                    <a:gd name="T7" fmla="*/ 32 h 76"/>
                    <a:gd name="T8" fmla="*/ 0 w 67"/>
                    <a:gd name="T9" fmla="*/ 76 h 76"/>
                    <a:gd name="T10" fmla="*/ 21 w 67"/>
                    <a:gd name="T11" fmla="*/ 28 h 76"/>
                    <a:gd name="T12" fmla="*/ 38 w 67"/>
                    <a:gd name="T13" fmla="*/ 28 h 76"/>
                    <a:gd name="T14" fmla="*/ 50 w 67"/>
                    <a:gd name="T15" fmla="*/ 40 h 76"/>
                    <a:gd name="T16" fmla="*/ 59 w 67"/>
                    <a:gd name="T17" fmla="*/ 53 h 76"/>
                    <a:gd name="T18" fmla="*/ 67 w 67"/>
                    <a:gd name="T19" fmla="*/ 30 h 76"/>
                    <a:gd name="T20" fmla="*/ 67 w 67"/>
                    <a:gd name="T21" fmla="*/ 30 h 7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67"/>
                    <a:gd name="T34" fmla="*/ 0 h 76"/>
                    <a:gd name="T35" fmla="*/ 67 w 67"/>
                    <a:gd name="T36" fmla="*/ 76 h 7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67" h="76">
                      <a:moveTo>
                        <a:pt x="67" y="30"/>
                      </a:moveTo>
                      <a:lnTo>
                        <a:pt x="34" y="0"/>
                      </a:lnTo>
                      <a:lnTo>
                        <a:pt x="13" y="5"/>
                      </a:lnTo>
                      <a:lnTo>
                        <a:pt x="6" y="32"/>
                      </a:lnTo>
                      <a:lnTo>
                        <a:pt x="0" y="76"/>
                      </a:lnTo>
                      <a:lnTo>
                        <a:pt x="21" y="28"/>
                      </a:lnTo>
                      <a:lnTo>
                        <a:pt x="38" y="28"/>
                      </a:lnTo>
                      <a:lnTo>
                        <a:pt x="50" y="40"/>
                      </a:lnTo>
                      <a:lnTo>
                        <a:pt x="59" y="53"/>
                      </a:lnTo>
                      <a:lnTo>
                        <a:pt x="67" y="3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1pPr>
                  <a:lvl2pPr marL="742950" indent="-28575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2pPr>
                  <a:lvl3pPr marL="11430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3pPr>
                  <a:lvl4pPr marL="16002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4pPr>
                  <a:lvl5pPr marL="20574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77942" name="Freeform 115"/>
                <p:cNvSpPr>
                  <a:spLocks/>
                </p:cNvSpPr>
                <p:nvPr/>
              </p:nvSpPr>
              <p:spPr bwMode="auto">
                <a:xfrm>
                  <a:off x="1341" y="1883"/>
                  <a:ext cx="32" cy="48"/>
                </a:xfrm>
                <a:custGeom>
                  <a:avLst/>
                  <a:gdLst>
                    <a:gd name="T0" fmla="*/ 42 w 63"/>
                    <a:gd name="T1" fmla="*/ 15 h 95"/>
                    <a:gd name="T2" fmla="*/ 57 w 63"/>
                    <a:gd name="T3" fmla="*/ 36 h 95"/>
                    <a:gd name="T4" fmla="*/ 63 w 63"/>
                    <a:gd name="T5" fmla="*/ 42 h 95"/>
                    <a:gd name="T6" fmla="*/ 57 w 63"/>
                    <a:gd name="T7" fmla="*/ 57 h 95"/>
                    <a:gd name="T8" fmla="*/ 59 w 63"/>
                    <a:gd name="T9" fmla="*/ 81 h 95"/>
                    <a:gd name="T10" fmla="*/ 61 w 63"/>
                    <a:gd name="T11" fmla="*/ 91 h 95"/>
                    <a:gd name="T12" fmla="*/ 42 w 63"/>
                    <a:gd name="T13" fmla="*/ 87 h 95"/>
                    <a:gd name="T14" fmla="*/ 42 w 63"/>
                    <a:gd name="T15" fmla="*/ 61 h 95"/>
                    <a:gd name="T16" fmla="*/ 32 w 63"/>
                    <a:gd name="T17" fmla="*/ 49 h 95"/>
                    <a:gd name="T18" fmla="*/ 15 w 63"/>
                    <a:gd name="T19" fmla="*/ 51 h 95"/>
                    <a:gd name="T20" fmla="*/ 13 w 63"/>
                    <a:gd name="T21" fmla="*/ 95 h 95"/>
                    <a:gd name="T22" fmla="*/ 0 w 63"/>
                    <a:gd name="T23" fmla="*/ 61 h 95"/>
                    <a:gd name="T24" fmla="*/ 5 w 63"/>
                    <a:gd name="T25" fmla="*/ 40 h 95"/>
                    <a:gd name="T26" fmla="*/ 24 w 63"/>
                    <a:gd name="T27" fmla="*/ 28 h 95"/>
                    <a:gd name="T28" fmla="*/ 32 w 63"/>
                    <a:gd name="T29" fmla="*/ 19 h 95"/>
                    <a:gd name="T30" fmla="*/ 28 w 63"/>
                    <a:gd name="T31" fmla="*/ 0 h 95"/>
                    <a:gd name="T32" fmla="*/ 42 w 63"/>
                    <a:gd name="T33" fmla="*/ 15 h 95"/>
                    <a:gd name="T34" fmla="*/ 42 w 63"/>
                    <a:gd name="T35" fmla="*/ 15 h 95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63"/>
                    <a:gd name="T55" fmla="*/ 0 h 95"/>
                    <a:gd name="T56" fmla="*/ 63 w 63"/>
                    <a:gd name="T57" fmla="*/ 95 h 95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63" h="95">
                      <a:moveTo>
                        <a:pt x="42" y="15"/>
                      </a:moveTo>
                      <a:lnTo>
                        <a:pt x="57" y="36"/>
                      </a:lnTo>
                      <a:lnTo>
                        <a:pt x="63" y="42"/>
                      </a:lnTo>
                      <a:lnTo>
                        <a:pt x="57" y="57"/>
                      </a:lnTo>
                      <a:lnTo>
                        <a:pt x="59" y="81"/>
                      </a:lnTo>
                      <a:lnTo>
                        <a:pt x="61" y="91"/>
                      </a:lnTo>
                      <a:lnTo>
                        <a:pt x="42" y="87"/>
                      </a:lnTo>
                      <a:lnTo>
                        <a:pt x="42" y="61"/>
                      </a:lnTo>
                      <a:lnTo>
                        <a:pt x="32" y="49"/>
                      </a:lnTo>
                      <a:lnTo>
                        <a:pt x="15" y="51"/>
                      </a:lnTo>
                      <a:lnTo>
                        <a:pt x="13" y="95"/>
                      </a:lnTo>
                      <a:lnTo>
                        <a:pt x="0" y="61"/>
                      </a:lnTo>
                      <a:lnTo>
                        <a:pt x="5" y="40"/>
                      </a:lnTo>
                      <a:lnTo>
                        <a:pt x="24" y="28"/>
                      </a:lnTo>
                      <a:lnTo>
                        <a:pt x="32" y="19"/>
                      </a:lnTo>
                      <a:lnTo>
                        <a:pt x="28" y="0"/>
                      </a:lnTo>
                      <a:lnTo>
                        <a:pt x="42" y="1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1pPr>
                  <a:lvl2pPr marL="742950" indent="-28575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2pPr>
                  <a:lvl3pPr marL="11430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3pPr>
                  <a:lvl4pPr marL="16002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4pPr>
                  <a:lvl5pPr marL="20574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77943" name="Freeform 116"/>
                <p:cNvSpPr>
                  <a:spLocks/>
                </p:cNvSpPr>
                <p:nvPr/>
              </p:nvSpPr>
              <p:spPr bwMode="auto">
                <a:xfrm>
                  <a:off x="1570" y="1977"/>
                  <a:ext cx="24" cy="11"/>
                </a:xfrm>
                <a:custGeom>
                  <a:avLst/>
                  <a:gdLst>
                    <a:gd name="T0" fmla="*/ 0 w 50"/>
                    <a:gd name="T1" fmla="*/ 8 h 21"/>
                    <a:gd name="T2" fmla="*/ 19 w 50"/>
                    <a:gd name="T3" fmla="*/ 0 h 21"/>
                    <a:gd name="T4" fmla="*/ 44 w 50"/>
                    <a:gd name="T5" fmla="*/ 0 h 21"/>
                    <a:gd name="T6" fmla="*/ 50 w 50"/>
                    <a:gd name="T7" fmla="*/ 9 h 21"/>
                    <a:gd name="T8" fmla="*/ 40 w 50"/>
                    <a:gd name="T9" fmla="*/ 15 h 21"/>
                    <a:gd name="T10" fmla="*/ 25 w 50"/>
                    <a:gd name="T11" fmla="*/ 8 h 21"/>
                    <a:gd name="T12" fmla="*/ 13 w 50"/>
                    <a:gd name="T13" fmla="*/ 21 h 21"/>
                    <a:gd name="T14" fmla="*/ 0 w 50"/>
                    <a:gd name="T15" fmla="*/ 21 h 21"/>
                    <a:gd name="T16" fmla="*/ 0 w 50"/>
                    <a:gd name="T17" fmla="*/ 8 h 21"/>
                    <a:gd name="T18" fmla="*/ 0 w 50"/>
                    <a:gd name="T19" fmla="*/ 8 h 21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50"/>
                    <a:gd name="T31" fmla="*/ 0 h 21"/>
                    <a:gd name="T32" fmla="*/ 50 w 50"/>
                    <a:gd name="T33" fmla="*/ 21 h 21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50" h="21">
                      <a:moveTo>
                        <a:pt x="0" y="8"/>
                      </a:moveTo>
                      <a:lnTo>
                        <a:pt x="19" y="0"/>
                      </a:lnTo>
                      <a:lnTo>
                        <a:pt x="44" y="0"/>
                      </a:lnTo>
                      <a:lnTo>
                        <a:pt x="50" y="9"/>
                      </a:lnTo>
                      <a:lnTo>
                        <a:pt x="40" y="15"/>
                      </a:lnTo>
                      <a:lnTo>
                        <a:pt x="25" y="8"/>
                      </a:lnTo>
                      <a:lnTo>
                        <a:pt x="13" y="21"/>
                      </a:lnTo>
                      <a:lnTo>
                        <a:pt x="0" y="21"/>
                      </a:lnTo>
                      <a:lnTo>
                        <a:pt x="0" y="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1pPr>
                  <a:lvl2pPr marL="742950" indent="-28575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2pPr>
                  <a:lvl3pPr marL="11430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3pPr>
                  <a:lvl4pPr marL="16002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4pPr>
                  <a:lvl5pPr marL="20574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77944" name="Freeform 117"/>
                <p:cNvSpPr>
                  <a:spLocks/>
                </p:cNvSpPr>
                <p:nvPr/>
              </p:nvSpPr>
              <p:spPr bwMode="auto">
                <a:xfrm>
                  <a:off x="1281" y="1822"/>
                  <a:ext cx="58" cy="120"/>
                </a:xfrm>
                <a:custGeom>
                  <a:avLst/>
                  <a:gdLst>
                    <a:gd name="T0" fmla="*/ 84 w 116"/>
                    <a:gd name="T1" fmla="*/ 21 h 242"/>
                    <a:gd name="T2" fmla="*/ 51 w 116"/>
                    <a:gd name="T3" fmla="*/ 63 h 242"/>
                    <a:gd name="T4" fmla="*/ 32 w 116"/>
                    <a:gd name="T5" fmla="*/ 74 h 242"/>
                    <a:gd name="T6" fmla="*/ 15 w 116"/>
                    <a:gd name="T7" fmla="*/ 88 h 242"/>
                    <a:gd name="T8" fmla="*/ 17 w 116"/>
                    <a:gd name="T9" fmla="*/ 120 h 242"/>
                    <a:gd name="T10" fmla="*/ 2 w 116"/>
                    <a:gd name="T11" fmla="*/ 152 h 242"/>
                    <a:gd name="T12" fmla="*/ 13 w 116"/>
                    <a:gd name="T13" fmla="*/ 181 h 242"/>
                    <a:gd name="T14" fmla="*/ 0 w 116"/>
                    <a:gd name="T15" fmla="*/ 198 h 242"/>
                    <a:gd name="T16" fmla="*/ 0 w 116"/>
                    <a:gd name="T17" fmla="*/ 221 h 242"/>
                    <a:gd name="T18" fmla="*/ 13 w 116"/>
                    <a:gd name="T19" fmla="*/ 242 h 242"/>
                    <a:gd name="T20" fmla="*/ 11 w 116"/>
                    <a:gd name="T21" fmla="*/ 200 h 242"/>
                    <a:gd name="T22" fmla="*/ 31 w 116"/>
                    <a:gd name="T23" fmla="*/ 223 h 242"/>
                    <a:gd name="T24" fmla="*/ 29 w 116"/>
                    <a:gd name="T25" fmla="*/ 177 h 242"/>
                    <a:gd name="T26" fmla="*/ 17 w 116"/>
                    <a:gd name="T27" fmla="*/ 147 h 242"/>
                    <a:gd name="T28" fmla="*/ 29 w 116"/>
                    <a:gd name="T29" fmla="*/ 112 h 242"/>
                    <a:gd name="T30" fmla="*/ 44 w 116"/>
                    <a:gd name="T31" fmla="*/ 141 h 242"/>
                    <a:gd name="T32" fmla="*/ 42 w 116"/>
                    <a:gd name="T33" fmla="*/ 109 h 242"/>
                    <a:gd name="T34" fmla="*/ 42 w 116"/>
                    <a:gd name="T35" fmla="*/ 88 h 242"/>
                    <a:gd name="T36" fmla="*/ 70 w 116"/>
                    <a:gd name="T37" fmla="*/ 69 h 242"/>
                    <a:gd name="T38" fmla="*/ 116 w 116"/>
                    <a:gd name="T39" fmla="*/ 0 h 242"/>
                    <a:gd name="T40" fmla="*/ 84 w 116"/>
                    <a:gd name="T41" fmla="*/ 21 h 242"/>
                    <a:gd name="T42" fmla="*/ 84 w 116"/>
                    <a:gd name="T43" fmla="*/ 21 h 242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w 116"/>
                    <a:gd name="T67" fmla="*/ 0 h 242"/>
                    <a:gd name="T68" fmla="*/ 116 w 116"/>
                    <a:gd name="T69" fmla="*/ 242 h 242"/>
                  </a:gdLst>
                  <a:ahLst/>
                  <a:cxnLst>
                    <a:cxn ang="T44">
                      <a:pos x="T0" y="T1"/>
                    </a:cxn>
                    <a:cxn ang="T45">
                      <a:pos x="T2" y="T3"/>
                    </a:cxn>
                    <a:cxn ang="T46">
                      <a:pos x="T4" y="T5"/>
                    </a:cxn>
                    <a:cxn ang="T47">
                      <a:pos x="T6" y="T7"/>
                    </a:cxn>
                    <a:cxn ang="T48">
                      <a:pos x="T8" y="T9"/>
                    </a:cxn>
                    <a:cxn ang="T49">
                      <a:pos x="T10" y="T11"/>
                    </a:cxn>
                    <a:cxn ang="T50">
                      <a:pos x="T12" y="T13"/>
                    </a:cxn>
                    <a:cxn ang="T51">
                      <a:pos x="T14" y="T15"/>
                    </a:cxn>
                    <a:cxn ang="T52">
                      <a:pos x="T16" y="T17"/>
                    </a:cxn>
                    <a:cxn ang="T53">
                      <a:pos x="T18" y="T19"/>
                    </a:cxn>
                    <a:cxn ang="T54">
                      <a:pos x="T20" y="T21"/>
                    </a:cxn>
                    <a:cxn ang="T55">
                      <a:pos x="T22" y="T23"/>
                    </a:cxn>
                    <a:cxn ang="T56">
                      <a:pos x="T24" y="T25"/>
                    </a:cxn>
                    <a:cxn ang="T57">
                      <a:pos x="T26" y="T27"/>
                    </a:cxn>
                    <a:cxn ang="T58">
                      <a:pos x="T28" y="T29"/>
                    </a:cxn>
                    <a:cxn ang="T59">
                      <a:pos x="T30" y="T31"/>
                    </a:cxn>
                    <a:cxn ang="T60">
                      <a:pos x="T32" y="T33"/>
                    </a:cxn>
                    <a:cxn ang="T61">
                      <a:pos x="T34" y="T35"/>
                    </a:cxn>
                    <a:cxn ang="T62">
                      <a:pos x="T36" y="T37"/>
                    </a:cxn>
                    <a:cxn ang="T63">
                      <a:pos x="T38" y="T39"/>
                    </a:cxn>
                    <a:cxn ang="T64">
                      <a:pos x="T40" y="T41"/>
                    </a:cxn>
                    <a:cxn ang="T65">
                      <a:pos x="T42" y="T43"/>
                    </a:cxn>
                  </a:cxnLst>
                  <a:rect l="T66" t="T67" r="T68" b="T69"/>
                  <a:pathLst>
                    <a:path w="116" h="242">
                      <a:moveTo>
                        <a:pt x="84" y="21"/>
                      </a:moveTo>
                      <a:lnTo>
                        <a:pt x="51" y="63"/>
                      </a:lnTo>
                      <a:lnTo>
                        <a:pt x="32" y="74"/>
                      </a:lnTo>
                      <a:lnTo>
                        <a:pt x="15" y="88"/>
                      </a:lnTo>
                      <a:lnTo>
                        <a:pt x="17" y="120"/>
                      </a:lnTo>
                      <a:lnTo>
                        <a:pt x="2" y="152"/>
                      </a:lnTo>
                      <a:lnTo>
                        <a:pt x="13" y="181"/>
                      </a:lnTo>
                      <a:lnTo>
                        <a:pt x="0" y="198"/>
                      </a:lnTo>
                      <a:lnTo>
                        <a:pt x="0" y="221"/>
                      </a:lnTo>
                      <a:lnTo>
                        <a:pt x="13" y="242"/>
                      </a:lnTo>
                      <a:lnTo>
                        <a:pt x="11" y="200"/>
                      </a:lnTo>
                      <a:lnTo>
                        <a:pt x="31" y="223"/>
                      </a:lnTo>
                      <a:lnTo>
                        <a:pt x="29" y="177"/>
                      </a:lnTo>
                      <a:lnTo>
                        <a:pt x="17" y="147"/>
                      </a:lnTo>
                      <a:lnTo>
                        <a:pt x="29" y="112"/>
                      </a:lnTo>
                      <a:lnTo>
                        <a:pt x="44" y="141"/>
                      </a:lnTo>
                      <a:lnTo>
                        <a:pt x="42" y="109"/>
                      </a:lnTo>
                      <a:lnTo>
                        <a:pt x="42" y="88"/>
                      </a:lnTo>
                      <a:lnTo>
                        <a:pt x="70" y="69"/>
                      </a:lnTo>
                      <a:lnTo>
                        <a:pt x="116" y="0"/>
                      </a:lnTo>
                      <a:lnTo>
                        <a:pt x="84" y="2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1pPr>
                  <a:lvl2pPr marL="742950" indent="-28575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2pPr>
                  <a:lvl3pPr marL="11430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3pPr>
                  <a:lvl4pPr marL="16002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4pPr>
                  <a:lvl5pPr marL="20574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77945" name="Freeform 118"/>
                <p:cNvSpPr>
                  <a:spLocks/>
                </p:cNvSpPr>
                <p:nvPr/>
              </p:nvSpPr>
              <p:spPr bwMode="auto">
                <a:xfrm>
                  <a:off x="1553" y="1958"/>
                  <a:ext cx="24" cy="34"/>
                </a:xfrm>
                <a:custGeom>
                  <a:avLst/>
                  <a:gdLst>
                    <a:gd name="T0" fmla="*/ 15 w 47"/>
                    <a:gd name="T1" fmla="*/ 65 h 68"/>
                    <a:gd name="T2" fmla="*/ 0 w 47"/>
                    <a:gd name="T3" fmla="*/ 44 h 68"/>
                    <a:gd name="T4" fmla="*/ 0 w 47"/>
                    <a:gd name="T5" fmla="*/ 21 h 68"/>
                    <a:gd name="T6" fmla="*/ 7 w 47"/>
                    <a:gd name="T7" fmla="*/ 0 h 68"/>
                    <a:gd name="T8" fmla="*/ 7 w 47"/>
                    <a:gd name="T9" fmla="*/ 32 h 68"/>
                    <a:gd name="T10" fmla="*/ 15 w 47"/>
                    <a:gd name="T11" fmla="*/ 49 h 68"/>
                    <a:gd name="T12" fmla="*/ 28 w 47"/>
                    <a:gd name="T13" fmla="*/ 63 h 68"/>
                    <a:gd name="T14" fmla="*/ 47 w 47"/>
                    <a:gd name="T15" fmla="*/ 68 h 68"/>
                    <a:gd name="T16" fmla="*/ 15 w 47"/>
                    <a:gd name="T17" fmla="*/ 65 h 68"/>
                    <a:gd name="T18" fmla="*/ 15 w 47"/>
                    <a:gd name="T19" fmla="*/ 65 h 68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47"/>
                    <a:gd name="T31" fmla="*/ 0 h 68"/>
                    <a:gd name="T32" fmla="*/ 47 w 47"/>
                    <a:gd name="T33" fmla="*/ 68 h 68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47" h="68">
                      <a:moveTo>
                        <a:pt x="15" y="65"/>
                      </a:moveTo>
                      <a:lnTo>
                        <a:pt x="0" y="44"/>
                      </a:lnTo>
                      <a:lnTo>
                        <a:pt x="0" y="21"/>
                      </a:lnTo>
                      <a:lnTo>
                        <a:pt x="7" y="0"/>
                      </a:lnTo>
                      <a:lnTo>
                        <a:pt x="7" y="32"/>
                      </a:lnTo>
                      <a:lnTo>
                        <a:pt x="15" y="49"/>
                      </a:lnTo>
                      <a:lnTo>
                        <a:pt x="28" y="63"/>
                      </a:lnTo>
                      <a:lnTo>
                        <a:pt x="47" y="68"/>
                      </a:lnTo>
                      <a:lnTo>
                        <a:pt x="15" y="6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1pPr>
                  <a:lvl2pPr marL="742950" indent="-28575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2pPr>
                  <a:lvl3pPr marL="11430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3pPr>
                  <a:lvl4pPr marL="16002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4pPr>
                  <a:lvl5pPr marL="20574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77946" name="Freeform 119"/>
                <p:cNvSpPr>
                  <a:spLocks/>
                </p:cNvSpPr>
                <p:nvPr/>
              </p:nvSpPr>
              <p:spPr bwMode="auto">
                <a:xfrm>
                  <a:off x="1585" y="1937"/>
                  <a:ext cx="39" cy="57"/>
                </a:xfrm>
                <a:custGeom>
                  <a:avLst/>
                  <a:gdLst>
                    <a:gd name="T0" fmla="*/ 15 w 77"/>
                    <a:gd name="T1" fmla="*/ 105 h 114"/>
                    <a:gd name="T2" fmla="*/ 30 w 77"/>
                    <a:gd name="T3" fmla="*/ 97 h 114"/>
                    <a:gd name="T4" fmla="*/ 47 w 77"/>
                    <a:gd name="T5" fmla="*/ 88 h 114"/>
                    <a:gd name="T6" fmla="*/ 70 w 77"/>
                    <a:gd name="T7" fmla="*/ 76 h 114"/>
                    <a:gd name="T8" fmla="*/ 70 w 77"/>
                    <a:gd name="T9" fmla="*/ 50 h 114"/>
                    <a:gd name="T10" fmla="*/ 53 w 77"/>
                    <a:gd name="T11" fmla="*/ 0 h 114"/>
                    <a:gd name="T12" fmla="*/ 77 w 77"/>
                    <a:gd name="T13" fmla="*/ 55 h 114"/>
                    <a:gd name="T14" fmla="*/ 77 w 77"/>
                    <a:gd name="T15" fmla="*/ 80 h 114"/>
                    <a:gd name="T16" fmla="*/ 74 w 77"/>
                    <a:gd name="T17" fmla="*/ 93 h 114"/>
                    <a:gd name="T18" fmla="*/ 57 w 77"/>
                    <a:gd name="T19" fmla="*/ 101 h 114"/>
                    <a:gd name="T20" fmla="*/ 41 w 77"/>
                    <a:gd name="T21" fmla="*/ 99 h 114"/>
                    <a:gd name="T22" fmla="*/ 15 w 77"/>
                    <a:gd name="T23" fmla="*/ 114 h 114"/>
                    <a:gd name="T24" fmla="*/ 0 w 77"/>
                    <a:gd name="T25" fmla="*/ 103 h 114"/>
                    <a:gd name="T26" fmla="*/ 15 w 77"/>
                    <a:gd name="T27" fmla="*/ 105 h 114"/>
                    <a:gd name="T28" fmla="*/ 15 w 77"/>
                    <a:gd name="T29" fmla="*/ 105 h 114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w 77"/>
                    <a:gd name="T46" fmla="*/ 0 h 114"/>
                    <a:gd name="T47" fmla="*/ 77 w 77"/>
                    <a:gd name="T48" fmla="*/ 114 h 114"/>
                  </a:gdLst>
                  <a:ahLst/>
                  <a:cxnLst>
                    <a:cxn ang="T30">
                      <a:pos x="T0" y="T1"/>
                    </a:cxn>
                    <a:cxn ang="T31">
                      <a:pos x="T2" y="T3"/>
                    </a:cxn>
                    <a:cxn ang="T32">
                      <a:pos x="T4" y="T5"/>
                    </a:cxn>
                    <a:cxn ang="T33">
                      <a:pos x="T6" y="T7"/>
                    </a:cxn>
                    <a:cxn ang="T34">
                      <a:pos x="T8" y="T9"/>
                    </a:cxn>
                    <a:cxn ang="T35">
                      <a:pos x="T10" y="T11"/>
                    </a:cxn>
                    <a:cxn ang="T36">
                      <a:pos x="T12" y="T13"/>
                    </a:cxn>
                    <a:cxn ang="T37">
                      <a:pos x="T14" y="T15"/>
                    </a:cxn>
                    <a:cxn ang="T38">
                      <a:pos x="T16" y="T17"/>
                    </a:cxn>
                    <a:cxn ang="T39">
                      <a:pos x="T18" y="T19"/>
                    </a:cxn>
                    <a:cxn ang="T40">
                      <a:pos x="T20" y="T21"/>
                    </a:cxn>
                    <a:cxn ang="T41">
                      <a:pos x="T22" y="T23"/>
                    </a:cxn>
                    <a:cxn ang="T42">
                      <a:pos x="T24" y="T25"/>
                    </a:cxn>
                    <a:cxn ang="T43">
                      <a:pos x="T26" y="T27"/>
                    </a:cxn>
                    <a:cxn ang="T44">
                      <a:pos x="T28" y="T29"/>
                    </a:cxn>
                  </a:cxnLst>
                  <a:rect l="T45" t="T46" r="T47" b="T48"/>
                  <a:pathLst>
                    <a:path w="77" h="114">
                      <a:moveTo>
                        <a:pt x="15" y="105"/>
                      </a:moveTo>
                      <a:lnTo>
                        <a:pt x="30" y="97"/>
                      </a:lnTo>
                      <a:lnTo>
                        <a:pt x="47" y="88"/>
                      </a:lnTo>
                      <a:lnTo>
                        <a:pt x="70" y="76"/>
                      </a:lnTo>
                      <a:lnTo>
                        <a:pt x="70" y="50"/>
                      </a:lnTo>
                      <a:lnTo>
                        <a:pt x="53" y="0"/>
                      </a:lnTo>
                      <a:lnTo>
                        <a:pt x="77" y="55"/>
                      </a:lnTo>
                      <a:lnTo>
                        <a:pt x="77" y="80"/>
                      </a:lnTo>
                      <a:lnTo>
                        <a:pt x="74" y="93"/>
                      </a:lnTo>
                      <a:lnTo>
                        <a:pt x="57" y="101"/>
                      </a:lnTo>
                      <a:lnTo>
                        <a:pt x="41" y="99"/>
                      </a:lnTo>
                      <a:lnTo>
                        <a:pt x="15" y="114"/>
                      </a:lnTo>
                      <a:lnTo>
                        <a:pt x="0" y="103"/>
                      </a:lnTo>
                      <a:lnTo>
                        <a:pt x="15" y="10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1pPr>
                  <a:lvl2pPr marL="742950" indent="-28575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2pPr>
                  <a:lvl3pPr marL="11430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3pPr>
                  <a:lvl4pPr marL="16002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4pPr>
                  <a:lvl5pPr marL="20574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77947" name="Freeform 120"/>
                <p:cNvSpPr>
                  <a:spLocks/>
                </p:cNvSpPr>
                <p:nvPr/>
              </p:nvSpPr>
              <p:spPr bwMode="auto">
                <a:xfrm>
                  <a:off x="1378" y="1955"/>
                  <a:ext cx="20" cy="79"/>
                </a:xfrm>
                <a:custGeom>
                  <a:avLst/>
                  <a:gdLst>
                    <a:gd name="T0" fmla="*/ 4 w 40"/>
                    <a:gd name="T1" fmla="*/ 0 h 160"/>
                    <a:gd name="T2" fmla="*/ 2 w 40"/>
                    <a:gd name="T3" fmla="*/ 46 h 160"/>
                    <a:gd name="T4" fmla="*/ 0 w 40"/>
                    <a:gd name="T5" fmla="*/ 88 h 160"/>
                    <a:gd name="T6" fmla="*/ 40 w 40"/>
                    <a:gd name="T7" fmla="*/ 160 h 160"/>
                    <a:gd name="T8" fmla="*/ 11 w 40"/>
                    <a:gd name="T9" fmla="*/ 80 h 160"/>
                    <a:gd name="T10" fmla="*/ 4 w 40"/>
                    <a:gd name="T11" fmla="*/ 0 h 160"/>
                    <a:gd name="T12" fmla="*/ 4 w 40"/>
                    <a:gd name="T13" fmla="*/ 0 h 160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40"/>
                    <a:gd name="T22" fmla="*/ 0 h 160"/>
                    <a:gd name="T23" fmla="*/ 40 w 40"/>
                    <a:gd name="T24" fmla="*/ 160 h 160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40" h="160">
                      <a:moveTo>
                        <a:pt x="4" y="0"/>
                      </a:moveTo>
                      <a:lnTo>
                        <a:pt x="2" y="46"/>
                      </a:lnTo>
                      <a:lnTo>
                        <a:pt x="0" y="88"/>
                      </a:lnTo>
                      <a:lnTo>
                        <a:pt x="40" y="160"/>
                      </a:lnTo>
                      <a:lnTo>
                        <a:pt x="11" y="80"/>
                      </a:lnTo>
                      <a:lnTo>
                        <a:pt x="4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1pPr>
                  <a:lvl2pPr marL="742950" indent="-28575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2pPr>
                  <a:lvl3pPr marL="11430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3pPr>
                  <a:lvl4pPr marL="16002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4pPr>
                  <a:lvl5pPr marL="20574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77948" name="Freeform 121"/>
                <p:cNvSpPr>
                  <a:spLocks/>
                </p:cNvSpPr>
                <p:nvPr/>
              </p:nvSpPr>
              <p:spPr bwMode="auto">
                <a:xfrm>
                  <a:off x="1409" y="1899"/>
                  <a:ext cx="239" cy="256"/>
                </a:xfrm>
                <a:custGeom>
                  <a:avLst/>
                  <a:gdLst>
                    <a:gd name="T0" fmla="*/ 85 w 479"/>
                    <a:gd name="T1" fmla="*/ 367 h 513"/>
                    <a:gd name="T2" fmla="*/ 169 w 479"/>
                    <a:gd name="T3" fmla="*/ 399 h 513"/>
                    <a:gd name="T4" fmla="*/ 209 w 479"/>
                    <a:gd name="T5" fmla="*/ 426 h 513"/>
                    <a:gd name="T6" fmla="*/ 283 w 479"/>
                    <a:gd name="T7" fmla="*/ 428 h 513"/>
                    <a:gd name="T8" fmla="*/ 331 w 479"/>
                    <a:gd name="T9" fmla="*/ 422 h 513"/>
                    <a:gd name="T10" fmla="*/ 350 w 479"/>
                    <a:gd name="T11" fmla="*/ 403 h 513"/>
                    <a:gd name="T12" fmla="*/ 355 w 479"/>
                    <a:gd name="T13" fmla="*/ 380 h 513"/>
                    <a:gd name="T14" fmla="*/ 380 w 479"/>
                    <a:gd name="T15" fmla="*/ 346 h 513"/>
                    <a:gd name="T16" fmla="*/ 407 w 479"/>
                    <a:gd name="T17" fmla="*/ 312 h 513"/>
                    <a:gd name="T18" fmla="*/ 407 w 479"/>
                    <a:gd name="T19" fmla="*/ 272 h 513"/>
                    <a:gd name="T20" fmla="*/ 418 w 479"/>
                    <a:gd name="T21" fmla="*/ 238 h 513"/>
                    <a:gd name="T22" fmla="*/ 428 w 479"/>
                    <a:gd name="T23" fmla="*/ 196 h 513"/>
                    <a:gd name="T24" fmla="*/ 462 w 479"/>
                    <a:gd name="T25" fmla="*/ 128 h 513"/>
                    <a:gd name="T26" fmla="*/ 471 w 479"/>
                    <a:gd name="T27" fmla="*/ 65 h 513"/>
                    <a:gd name="T28" fmla="*/ 471 w 479"/>
                    <a:gd name="T29" fmla="*/ 0 h 513"/>
                    <a:gd name="T30" fmla="*/ 479 w 479"/>
                    <a:gd name="T31" fmla="*/ 82 h 513"/>
                    <a:gd name="T32" fmla="*/ 477 w 479"/>
                    <a:gd name="T33" fmla="*/ 128 h 513"/>
                    <a:gd name="T34" fmla="*/ 462 w 479"/>
                    <a:gd name="T35" fmla="*/ 162 h 513"/>
                    <a:gd name="T36" fmla="*/ 435 w 479"/>
                    <a:gd name="T37" fmla="*/ 211 h 513"/>
                    <a:gd name="T38" fmla="*/ 428 w 479"/>
                    <a:gd name="T39" fmla="*/ 249 h 513"/>
                    <a:gd name="T40" fmla="*/ 414 w 479"/>
                    <a:gd name="T41" fmla="*/ 276 h 513"/>
                    <a:gd name="T42" fmla="*/ 407 w 479"/>
                    <a:gd name="T43" fmla="*/ 321 h 513"/>
                    <a:gd name="T44" fmla="*/ 393 w 479"/>
                    <a:gd name="T45" fmla="*/ 340 h 513"/>
                    <a:gd name="T46" fmla="*/ 369 w 479"/>
                    <a:gd name="T47" fmla="*/ 378 h 513"/>
                    <a:gd name="T48" fmla="*/ 353 w 479"/>
                    <a:gd name="T49" fmla="*/ 420 h 513"/>
                    <a:gd name="T50" fmla="*/ 333 w 479"/>
                    <a:gd name="T51" fmla="*/ 443 h 513"/>
                    <a:gd name="T52" fmla="*/ 314 w 479"/>
                    <a:gd name="T53" fmla="*/ 454 h 513"/>
                    <a:gd name="T54" fmla="*/ 270 w 479"/>
                    <a:gd name="T55" fmla="*/ 456 h 513"/>
                    <a:gd name="T56" fmla="*/ 217 w 479"/>
                    <a:gd name="T57" fmla="*/ 458 h 513"/>
                    <a:gd name="T58" fmla="*/ 156 w 479"/>
                    <a:gd name="T59" fmla="*/ 489 h 513"/>
                    <a:gd name="T60" fmla="*/ 74 w 479"/>
                    <a:gd name="T61" fmla="*/ 513 h 513"/>
                    <a:gd name="T62" fmla="*/ 13 w 479"/>
                    <a:gd name="T63" fmla="*/ 502 h 513"/>
                    <a:gd name="T64" fmla="*/ 112 w 479"/>
                    <a:gd name="T65" fmla="*/ 456 h 513"/>
                    <a:gd name="T66" fmla="*/ 135 w 479"/>
                    <a:gd name="T67" fmla="*/ 434 h 513"/>
                    <a:gd name="T68" fmla="*/ 104 w 479"/>
                    <a:gd name="T69" fmla="*/ 416 h 513"/>
                    <a:gd name="T70" fmla="*/ 72 w 479"/>
                    <a:gd name="T71" fmla="*/ 394 h 513"/>
                    <a:gd name="T72" fmla="*/ 59 w 479"/>
                    <a:gd name="T73" fmla="*/ 367 h 513"/>
                    <a:gd name="T74" fmla="*/ 0 w 479"/>
                    <a:gd name="T75" fmla="*/ 259 h 513"/>
                    <a:gd name="T76" fmla="*/ 85 w 479"/>
                    <a:gd name="T77" fmla="*/ 367 h 513"/>
                    <a:gd name="T78" fmla="*/ 85 w 479"/>
                    <a:gd name="T79" fmla="*/ 367 h 513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w 479"/>
                    <a:gd name="T121" fmla="*/ 0 h 513"/>
                    <a:gd name="T122" fmla="*/ 479 w 479"/>
                    <a:gd name="T123" fmla="*/ 513 h 513"/>
                  </a:gdLst>
                  <a:ahLst/>
                  <a:cxnLst>
                    <a:cxn ang="T80">
                      <a:pos x="T0" y="T1"/>
                    </a:cxn>
                    <a:cxn ang="T81">
                      <a:pos x="T2" y="T3"/>
                    </a:cxn>
                    <a:cxn ang="T82">
                      <a:pos x="T4" y="T5"/>
                    </a:cxn>
                    <a:cxn ang="T83">
                      <a:pos x="T6" y="T7"/>
                    </a:cxn>
                    <a:cxn ang="T84">
                      <a:pos x="T8" y="T9"/>
                    </a:cxn>
                    <a:cxn ang="T85">
                      <a:pos x="T10" y="T11"/>
                    </a:cxn>
                    <a:cxn ang="T86">
                      <a:pos x="T12" y="T13"/>
                    </a:cxn>
                    <a:cxn ang="T87">
                      <a:pos x="T14" y="T15"/>
                    </a:cxn>
                    <a:cxn ang="T88">
                      <a:pos x="T16" y="T17"/>
                    </a:cxn>
                    <a:cxn ang="T89">
                      <a:pos x="T18" y="T19"/>
                    </a:cxn>
                    <a:cxn ang="T90">
                      <a:pos x="T20" y="T21"/>
                    </a:cxn>
                    <a:cxn ang="T91">
                      <a:pos x="T22" y="T23"/>
                    </a:cxn>
                    <a:cxn ang="T92">
                      <a:pos x="T24" y="T25"/>
                    </a:cxn>
                    <a:cxn ang="T93">
                      <a:pos x="T26" y="T27"/>
                    </a:cxn>
                    <a:cxn ang="T94">
                      <a:pos x="T28" y="T29"/>
                    </a:cxn>
                    <a:cxn ang="T95">
                      <a:pos x="T30" y="T31"/>
                    </a:cxn>
                    <a:cxn ang="T96">
                      <a:pos x="T32" y="T33"/>
                    </a:cxn>
                    <a:cxn ang="T97">
                      <a:pos x="T34" y="T35"/>
                    </a:cxn>
                    <a:cxn ang="T98">
                      <a:pos x="T36" y="T37"/>
                    </a:cxn>
                    <a:cxn ang="T99">
                      <a:pos x="T38" y="T39"/>
                    </a:cxn>
                    <a:cxn ang="T100">
                      <a:pos x="T40" y="T41"/>
                    </a:cxn>
                    <a:cxn ang="T101">
                      <a:pos x="T42" y="T43"/>
                    </a:cxn>
                    <a:cxn ang="T102">
                      <a:pos x="T44" y="T45"/>
                    </a:cxn>
                    <a:cxn ang="T103">
                      <a:pos x="T46" y="T47"/>
                    </a:cxn>
                    <a:cxn ang="T104">
                      <a:pos x="T48" y="T49"/>
                    </a:cxn>
                    <a:cxn ang="T105">
                      <a:pos x="T50" y="T51"/>
                    </a:cxn>
                    <a:cxn ang="T106">
                      <a:pos x="T52" y="T53"/>
                    </a:cxn>
                    <a:cxn ang="T107">
                      <a:pos x="T54" y="T55"/>
                    </a:cxn>
                    <a:cxn ang="T108">
                      <a:pos x="T56" y="T57"/>
                    </a:cxn>
                    <a:cxn ang="T109">
                      <a:pos x="T58" y="T59"/>
                    </a:cxn>
                    <a:cxn ang="T110">
                      <a:pos x="T60" y="T61"/>
                    </a:cxn>
                    <a:cxn ang="T111">
                      <a:pos x="T62" y="T63"/>
                    </a:cxn>
                    <a:cxn ang="T112">
                      <a:pos x="T64" y="T65"/>
                    </a:cxn>
                    <a:cxn ang="T113">
                      <a:pos x="T66" y="T67"/>
                    </a:cxn>
                    <a:cxn ang="T114">
                      <a:pos x="T68" y="T69"/>
                    </a:cxn>
                    <a:cxn ang="T115">
                      <a:pos x="T70" y="T71"/>
                    </a:cxn>
                    <a:cxn ang="T116">
                      <a:pos x="T72" y="T73"/>
                    </a:cxn>
                    <a:cxn ang="T117">
                      <a:pos x="T74" y="T75"/>
                    </a:cxn>
                    <a:cxn ang="T118">
                      <a:pos x="T76" y="T77"/>
                    </a:cxn>
                    <a:cxn ang="T119">
                      <a:pos x="T78" y="T79"/>
                    </a:cxn>
                  </a:cxnLst>
                  <a:rect l="T120" t="T121" r="T122" b="T123"/>
                  <a:pathLst>
                    <a:path w="479" h="513">
                      <a:moveTo>
                        <a:pt x="85" y="367"/>
                      </a:moveTo>
                      <a:lnTo>
                        <a:pt x="169" y="399"/>
                      </a:lnTo>
                      <a:lnTo>
                        <a:pt x="209" y="426"/>
                      </a:lnTo>
                      <a:lnTo>
                        <a:pt x="283" y="428"/>
                      </a:lnTo>
                      <a:lnTo>
                        <a:pt x="331" y="422"/>
                      </a:lnTo>
                      <a:lnTo>
                        <a:pt x="350" y="403"/>
                      </a:lnTo>
                      <a:lnTo>
                        <a:pt x="355" y="380"/>
                      </a:lnTo>
                      <a:lnTo>
                        <a:pt x="380" y="346"/>
                      </a:lnTo>
                      <a:lnTo>
                        <a:pt x="407" y="312"/>
                      </a:lnTo>
                      <a:lnTo>
                        <a:pt x="407" y="272"/>
                      </a:lnTo>
                      <a:lnTo>
                        <a:pt x="418" y="238"/>
                      </a:lnTo>
                      <a:lnTo>
                        <a:pt x="428" y="196"/>
                      </a:lnTo>
                      <a:lnTo>
                        <a:pt x="462" y="128"/>
                      </a:lnTo>
                      <a:lnTo>
                        <a:pt x="471" y="65"/>
                      </a:lnTo>
                      <a:lnTo>
                        <a:pt x="471" y="0"/>
                      </a:lnTo>
                      <a:lnTo>
                        <a:pt x="479" y="82"/>
                      </a:lnTo>
                      <a:lnTo>
                        <a:pt x="477" y="128"/>
                      </a:lnTo>
                      <a:lnTo>
                        <a:pt x="462" y="162"/>
                      </a:lnTo>
                      <a:lnTo>
                        <a:pt x="435" y="211"/>
                      </a:lnTo>
                      <a:lnTo>
                        <a:pt x="428" y="249"/>
                      </a:lnTo>
                      <a:lnTo>
                        <a:pt x="414" y="276"/>
                      </a:lnTo>
                      <a:lnTo>
                        <a:pt x="407" y="321"/>
                      </a:lnTo>
                      <a:lnTo>
                        <a:pt x="393" y="340"/>
                      </a:lnTo>
                      <a:lnTo>
                        <a:pt x="369" y="378"/>
                      </a:lnTo>
                      <a:lnTo>
                        <a:pt x="353" y="420"/>
                      </a:lnTo>
                      <a:lnTo>
                        <a:pt x="333" y="443"/>
                      </a:lnTo>
                      <a:lnTo>
                        <a:pt x="314" y="454"/>
                      </a:lnTo>
                      <a:lnTo>
                        <a:pt x="270" y="456"/>
                      </a:lnTo>
                      <a:lnTo>
                        <a:pt x="217" y="458"/>
                      </a:lnTo>
                      <a:lnTo>
                        <a:pt x="156" y="489"/>
                      </a:lnTo>
                      <a:lnTo>
                        <a:pt x="74" y="513"/>
                      </a:lnTo>
                      <a:lnTo>
                        <a:pt x="13" y="502"/>
                      </a:lnTo>
                      <a:lnTo>
                        <a:pt x="112" y="456"/>
                      </a:lnTo>
                      <a:lnTo>
                        <a:pt x="135" y="434"/>
                      </a:lnTo>
                      <a:lnTo>
                        <a:pt x="104" y="416"/>
                      </a:lnTo>
                      <a:lnTo>
                        <a:pt x="72" y="394"/>
                      </a:lnTo>
                      <a:lnTo>
                        <a:pt x="59" y="367"/>
                      </a:lnTo>
                      <a:lnTo>
                        <a:pt x="0" y="259"/>
                      </a:lnTo>
                      <a:lnTo>
                        <a:pt x="85" y="36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1pPr>
                  <a:lvl2pPr marL="742950" indent="-28575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2pPr>
                  <a:lvl3pPr marL="11430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3pPr>
                  <a:lvl4pPr marL="16002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4pPr>
                  <a:lvl5pPr marL="20574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77949" name="Freeform 122"/>
                <p:cNvSpPr>
                  <a:spLocks/>
                </p:cNvSpPr>
                <p:nvPr/>
              </p:nvSpPr>
              <p:spPr bwMode="auto">
                <a:xfrm>
                  <a:off x="1286" y="2120"/>
                  <a:ext cx="259" cy="202"/>
                </a:xfrm>
                <a:custGeom>
                  <a:avLst/>
                  <a:gdLst>
                    <a:gd name="T0" fmla="*/ 478 w 518"/>
                    <a:gd name="T1" fmla="*/ 17 h 403"/>
                    <a:gd name="T2" fmla="*/ 455 w 518"/>
                    <a:gd name="T3" fmla="*/ 61 h 403"/>
                    <a:gd name="T4" fmla="*/ 402 w 518"/>
                    <a:gd name="T5" fmla="*/ 97 h 403"/>
                    <a:gd name="T6" fmla="*/ 362 w 518"/>
                    <a:gd name="T7" fmla="*/ 116 h 403"/>
                    <a:gd name="T8" fmla="*/ 314 w 518"/>
                    <a:gd name="T9" fmla="*/ 116 h 403"/>
                    <a:gd name="T10" fmla="*/ 242 w 518"/>
                    <a:gd name="T11" fmla="*/ 127 h 403"/>
                    <a:gd name="T12" fmla="*/ 183 w 518"/>
                    <a:gd name="T13" fmla="*/ 129 h 403"/>
                    <a:gd name="T14" fmla="*/ 128 w 518"/>
                    <a:gd name="T15" fmla="*/ 127 h 403"/>
                    <a:gd name="T16" fmla="*/ 63 w 518"/>
                    <a:gd name="T17" fmla="*/ 108 h 403"/>
                    <a:gd name="T18" fmla="*/ 14 w 518"/>
                    <a:gd name="T19" fmla="*/ 72 h 403"/>
                    <a:gd name="T20" fmla="*/ 69 w 518"/>
                    <a:gd name="T21" fmla="*/ 129 h 403"/>
                    <a:gd name="T22" fmla="*/ 147 w 518"/>
                    <a:gd name="T23" fmla="*/ 164 h 403"/>
                    <a:gd name="T24" fmla="*/ 196 w 518"/>
                    <a:gd name="T25" fmla="*/ 169 h 403"/>
                    <a:gd name="T26" fmla="*/ 272 w 518"/>
                    <a:gd name="T27" fmla="*/ 169 h 403"/>
                    <a:gd name="T28" fmla="*/ 364 w 518"/>
                    <a:gd name="T29" fmla="*/ 156 h 403"/>
                    <a:gd name="T30" fmla="*/ 255 w 518"/>
                    <a:gd name="T31" fmla="*/ 241 h 403"/>
                    <a:gd name="T32" fmla="*/ 143 w 518"/>
                    <a:gd name="T33" fmla="*/ 346 h 403"/>
                    <a:gd name="T34" fmla="*/ 56 w 518"/>
                    <a:gd name="T35" fmla="*/ 190 h 403"/>
                    <a:gd name="T36" fmla="*/ 0 w 518"/>
                    <a:gd name="T37" fmla="*/ 72 h 403"/>
                    <a:gd name="T38" fmla="*/ 56 w 518"/>
                    <a:gd name="T39" fmla="*/ 243 h 403"/>
                    <a:gd name="T40" fmla="*/ 141 w 518"/>
                    <a:gd name="T41" fmla="*/ 365 h 403"/>
                    <a:gd name="T42" fmla="*/ 153 w 518"/>
                    <a:gd name="T43" fmla="*/ 403 h 403"/>
                    <a:gd name="T44" fmla="*/ 259 w 518"/>
                    <a:gd name="T45" fmla="*/ 272 h 403"/>
                    <a:gd name="T46" fmla="*/ 345 w 518"/>
                    <a:gd name="T47" fmla="*/ 202 h 403"/>
                    <a:gd name="T48" fmla="*/ 459 w 518"/>
                    <a:gd name="T49" fmla="*/ 97 h 403"/>
                    <a:gd name="T50" fmla="*/ 495 w 518"/>
                    <a:gd name="T51" fmla="*/ 48 h 403"/>
                    <a:gd name="T52" fmla="*/ 482 w 518"/>
                    <a:gd name="T53" fmla="*/ 122 h 403"/>
                    <a:gd name="T54" fmla="*/ 445 w 518"/>
                    <a:gd name="T55" fmla="*/ 200 h 403"/>
                    <a:gd name="T56" fmla="*/ 501 w 518"/>
                    <a:gd name="T57" fmla="*/ 112 h 403"/>
                    <a:gd name="T58" fmla="*/ 518 w 518"/>
                    <a:gd name="T59" fmla="*/ 36 h 403"/>
                    <a:gd name="T60" fmla="*/ 518 w 518"/>
                    <a:gd name="T61" fmla="*/ 0 h 403"/>
                    <a:gd name="T62" fmla="*/ 476 w 518"/>
                    <a:gd name="T63" fmla="*/ 0 h 403"/>
                    <a:gd name="T64" fmla="*/ 478 w 518"/>
                    <a:gd name="T65" fmla="*/ 17 h 403"/>
                    <a:gd name="T66" fmla="*/ 478 w 518"/>
                    <a:gd name="T67" fmla="*/ 17 h 403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w 518"/>
                    <a:gd name="T103" fmla="*/ 0 h 403"/>
                    <a:gd name="T104" fmla="*/ 518 w 518"/>
                    <a:gd name="T105" fmla="*/ 403 h 403"/>
                  </a:gdLst>
                  <a:ahLst/>
                  <a:cxnLst>
                    <a:cxn ang="T68">
                      <a:pos x="T0" y="T1"/>
                    </a:cxn>
                    <a:cxn ang="T69">
                      <a:pos x="T2" y="T3"/>
                    </a:cxn>
                    <a:cxn ang="T70">
                      <a:pos x="T4" y="T5"/>
                    </a:cxn>
                    <a:cxn ang="T71">
                      <a:pos x="T6" y="T7"/>
                    </a:cxn>
                    <a:cxn ang="T72">
                      <a:pos x="T8" y="T9"/>
                    </a:cxn>
                    <a:cxn ang="T73">
                      <a:pos x="T10" y="T11"/>
                    </a:cxn>
                    <a:cxn ang="T74">
                      <a:pos x="T12" y="T13"/>
                    </a:cxn>
                    <a:cxn ang="T75">
                      <a:pos x="T14" y="T15"/>
                    </a:cxn>
                    <a:cxn ang="T76">
                      <a:pos x="T16" y="T17"/>
                    </a:cxn>
                    <a:cxn ang="T77">
                      <a:pos x="T18" y="T19"/>
                    </a:cxn>
                    <a:cxn ang="T78">
                      <a:pos x="T20" y="T21"/>
                    </a:cxn>
                    <a:cxn ang="T79">
                      <a:pos x="T22" y="T23"/>
                    </a:cxn>
                    <a:cxn ang="T80">
                      <a:pos x="T24" y="T25"/>
                    </a:cxn>
                    <a:cxn ang="T81">
                      <a:pos x="T26" y="T27"/>
                    </a:cxn>
                    <a:cxn ang="T82">
                      <a:pos x="T28" y="T29"/>
                    </a:cxn>
                    <a:cxn ang="T83">
                      <a:pos x="T30" y="T31"/>
                    </a:cxn>
                    <a:cxn ang="T84">
                      <a:pos x="T32" y="T33"/>
                    </a:cxn>
                    <a:cxn ang="T85">
                      <a:pos x="T34" y="T35"/>
                    </a:cxn>
                    <a:cxn ang="T86">
                      <a:pos x="T36" y="T37"/>
                    </a:cxn>
                    <a:cxn ang="T87">
                      <a:pos x="T38" y="T39"/>
                    </a:cxn>
                    <a:cxn ang="T88">
                      <a:pos x="T40" y="T41"/>
                    </a:cxn>
                    <a:cxn ang="T89">
                      <a:pos x="T42" y="T43"/>
                    </a:cxn>
                    <a:cxn ang="T90">
                      <a:pos x="T44" y="T45"/>
                    </a:cxn>
                    <a:cxn ang="T91">
                      <a:pos x="T46" y="T47"/>
                    </a:cxn>
                    <a:cxn ang="T92">
                      <a:pos x="T48" y="T49"/>
                    </a:cxn>
                    <a:cxn ang="T93">
                      <a:pos x="T50" y="T51"/>
                    </a:cxn>
                    <a:cxn ang="T94">
                      <a:pos x="T52" y="T53"/>
                    </a:cxn>
                    <a:cxn ang="T95">
                      <a:pos x="T54" y="T55"/>
                    </a:cxn>
                    <a:cxn ang="T96">
                      <a:pos x="T56" y="T57"/>
                    </a:cxn>
                    <a:cxn ang="T97">
                      <a:pos x="T58" y="T59"/>
                    </a:cxn>
                    <a:cxn ang="T98">
                      <a:pos x="T60" y="T61"/>
                    </a:cxn>
                    <a:cxn ang="T99">
                      <a:pos x="T62" y="T63"/>
                    </a:cxn>
                    <a:cxn ang="T100">
                      <a:pos x="T64" y="T65"/>
                    </a:cxn>
                    <a:cxn ang="T101">
                      <a:pos x="T66" y="T67"/>
                    </a:cxn>
                  </a:cxnLst>
                  <a:rect l="T102" t="T103" r="T104" b="T105"/>
                  <a:pathLst>
                    <a:path w="518" h="403">
                      <a:moveTo>
                        <a:pt x="478" y="17"/>
                      </a:moveTo>
                      <a:lnTo>
                        <a:pt x="455" y="61"/>
                      </a:lnTo>
                      <a:lnTo>
                        <a:pt x="402" y="97"/>
                      </a:lnTo>
                      <a:lnTo>
                        <a:pt x="362" y="116"/>
                      </a:lnTo>
                      <a:lnTo>
                        <a:pt x="314" y="116"/>
                      </a:lnTo>
                      <a:lnTo>
                        <a:pt x="242" y="127"/>
                      </a:lnTo>
                      <a:lnTo>
                        <a:pt x="183" y="129"/>
                      </a:lnTo>
                      <a:lnTo>
                        <a:pt x="128" y="127"/>
                      </a:lnTo>
                      <a:lnTo>
                        <a:pt x="63" y="108"/>
                      </a:lnTo>
                      <a:lnTo>
                        <a:pt x="14" y="72"/>
                      </a:lnTo>
                      <a:lnTo>
                        <a:pt x="69" y="129"/>
                      </a:lnTo>
                      <a:lnTo>
                        <a:pt x="147" y="164"/>
                      </a:lnTo>
                      <a:lnTo>
                        <a:pt x="196" y="169"/>
                      </a:lnTo>
                      <a:lnTo>
                        <a:pt x="272" y="169"/>
                      </a:lnTo>
                      <a:lnTo>
                        <a:pt x="364" y="156"/>
                      </a:lnTo>
                      <a:lnTo>
                        <a:pt x="255" y="241"/>
                      </a:lnTo>
                      <a:lnTo>
                        <a:pt x="143" y="346"/>
                      </a:lnTo>
                      <a:lnTo>
                        <a:pt x="56" y="190"/>
                      </a:lnTo>
                      <a:lnTo>
                        <a:pt x="0" y="72"/>
                      </a:lnTo>
                      <a:lnTo>
                        <a:pt x="56" y="243"/>
                      </a:lnTo>
                      <a:lnTo>
                        <a:pt x="141" y="365"/>
                      </a:lnTo>
                      <a:lnTo>
                        <a:pt x="153" y="403"/>
                      </a:lnTo>
                      <a:lnTo>
                        <a:pt x="259" y="272"/>
                      </a:lnTo>
                      <a:lnTo>
                        <a:pt x="345" y="202"/>
                      </a:lnTo>
                      <a:lnTo>
                        <a:pt x="459" y="97"/>
                      </a:lnTo>
                      <a:lnTo>
                        <a:pt x="495" y="48"/>
                      </a:lnTo>
                      <a:lnTo>
                        <a:pt x="482" y="122"/>
                      </a:lnTo>
                      <a:lnTo>
                        <a:pt x="445" y="200"/>
                      </a:lnTo>
                      <a:lnTo>
                        <a:pt x="501" y="112"/>
                      </a:lnTo>
                      <a:lnTo>
                        <a:pt x="518" y="36"/>
                      </a:lnTo>
                      <a:lnTo>
                        <a:pt x="518" y="0"/>
                      </a:lnTo>
                      <a:lnTo>
                        <a:pt x="476" y="0"/>
                      </a:lnTo>
                      <a:lnTo>
                        <a:pt x="478" y="1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1pPr>
                  <a:lvl2pPr marL="742950" indent="-28575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2pPr>
                  <a:lvl3pPr marL="11430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3pPr>
                  <a:lvl4pPr marL="16002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4pPr>
                  <a:lvl5pPr marL="20574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77950" name="Freeform 123"/>
                <p:cNvSpPr>
                  <a:spLocks/>
                </p:cNvSpPr>
                <p:nvPr/>
              </p:nvSpPr>
              <p:spPr bwMode="auto">
                <a:xfrm>
                  <a:off x="1299" y="1958"/>
                  <a:ext cx="43" cy="98"/>
                </a:xfrm>
                <a:custGeom>
                  <a:avLst/>
                  <a:gdLst>
                    <a:gd name="T0" fmla="*/ 63 w 88"/>
                    <a:gd name="T1" fmla="*/ 21 h 196"/>
                    <a:gd name="T2" fmla="*/ 0 w 88"/>
                    <a:gd name="T3" fmla="*/ 196 h 196"/>
                    <a:gd name="T4" fmla="*/ 88 w 88"/>
                    <a:gd name="T5" fmla="*/ 0 h 196"/>
                    <a:gd name="T6" fmla="*/ 63 w 88"/>
                    <a:gd name="T7" fmla="*/ 21 h 196"/>
                    <a:gd name="T8" fmla="*/ 63 w 88"/>
                    <a:gd name="T9" fmla="*/ 21 h 19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88"/>
                    <a:gd name="T16" fmla="*/ 0 h 196"/>
                    <a:gd name="T17" fmla="*/ 88 w 88"/>
                    <a:gd name="T18" fmla="*/ 196 h 19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88" h="196">
                      <a:moveTo>
                        <a:pt x="63" y="21"/>
                      </a:moveTo>
                      <a:lnTo>
                        <a:pt x="0" y="196"/>
                      </a:lnTo>
                      <a:lnTo>
                        <a:pt x="88" y="0"/>
                      </a:lnTo>
                      <a:lnTo>
                        <a:pt x="63" y="2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1pPr>
                  <a:lvl2pPr marL="742950" indent="-28575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2pPr>
                  <a:lvl3pPr marL="11430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3pPr>
                  <a:lvl4pPr marL="16002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4pPr>
                  <a:lvl5pPr marL="20574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77951" name="Freeform 124"/>
                <p:cNvSpPr>
                  <a:spLocks/>
                </p:cNvSpPr>
                <p:nvPr/>
              </p:nvSpPr>
              <p:spPr bwMode="auto">
                <a:xfrm>
                  <a:off x="1273" y="1975"/>
                  <a:ext cx="85" cy="268"/>
                </a:xfrm>
                <a:custGeom>
                  <a:avLst/>
                  <a:gdLst>
                    <a:gd name="T0" fmla="*/ 76 w 169"/>
                    <a:gd name="T1" fmla="*/ 14 h 536"/>
                    <a:gd name="T2" fmla="*/ 46 w 169"/>
                    <a:gd name="T3" fmla="*/ 86 h 536"/>
                    <a:gd name="T4" fmla="*/ 61 w 169"/>
                    <a:gd name="T5" fmla="*/ 103 h 536"/>
                    <a:gd name="T6" fmla="*/ 32 w 169"/>
                    <a:gd name="T7" fmla="*/ 162 h 536"/>
                    <a:gd name="T8" fmla="*/ 32 w 169"/>
                    <a:gd name="T9" fmla="*/ 228 h 536"/>
                    <a:gd name="T10" fmla="*/ 25 w 169"/>
                    <a:gd name="T11" fmla="*/ 295 h 536"/>
                    <a:gd name="T12" fmla="*/ 38 w 169"/>
                    <a:gd name="T13" fmla="*/ 348 h 536"/>
                    <a:gd name="T14" fmla="*/ 74 w 169"/>
                    <a:gd name="T15" fmla="*/ 377 h 536"/>
                    <a:gd name="T16" fmla="*/ 114 w 169"/>
                    <a:gd name="T17" fmla="*/ 386 h 536"/>
                    <a:gd name="T18" fmla="*/ 169 w 169"/>
                    <a:gd name="T19" fmla="*/ 436 h 536"/>
                    <a:gd name="T20" fmla="*/ 68 w 169"/>
                    <a:gd name="T21" fmla="*/ 390 h 536"/>
                    <a:gd name="T22" fmla="*/ 36 w 169"/>
                    <a:gd name="T23" fmla="*/ 361 h 536"/>
                    <a:gd name="T24" fmla="*/ 97 w 169"/>
                    <a:gd name="T25" fmla="*/ 536 h 536"/>
                    <a:gd name="T26" fmla="*/ 19 w 169"/>
                    <a:gd name="T27" fmla="*/ 379 h 536"/>
                    <a:gd name="T28" fmla="*/ 0 w 169"/>
                    <a:gd name="T29" fmla="*/ 301 h 536"/>
                    <a:gd name="T30" fmla="*/ 4 w 169"/>
                    <a:gd name="T31" fmla="*/ 217 h 536"/>
                    <a:gd name="T32" fmla="*/ 23 w 169"/>
                    <a:gd name="T33" fmla="*/ 114 h 536"/>
                    <a:gd name="T34" fmla="*/ 40 w 169"/>
                    <a:gd name="T35" fmla="*/ 67 h 536"/>
                    <a:gd name="T36" fmla="*/ 57 w 169"/>
                    <a:gd name="T37" fmla="*/ 0 h 536"/>
                    <a:gd name="T38" fmla="*/ 76 w 169"/>
                    <a:gd name="T39" fmla="*/ 14 h 536"/>
                    <a:gd name="T40" fmla="*/ 76 w 169"/>
                    <a:gd name="T41" fmla="*/ 14 h 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w 169"/>
                    <a:gd name="T64" fmla="*/ 0 h 536"/>
                    <a:gd name="T65" fmla="*/ 169 w 169"/>
                    <a:gd name="T66" fmla="*/ 536 h 536"/>
                  </a:gdLst>
                  <a:ahLst/>
                  <a:cxnLst>
                    <a:cxn ang="T42">
                      <a:pos x="T0" y="T1"/>
                    </a:cxn>
                    <a:cxn ang="T43">
                      <a:pos x="T2" y="T3"/>
                    </a:cxn>
                    <a:cxn ang="T44">
                      <a:pos x="T4" y="T5"/>
                    </a:cxn>
                    <a:cxn ang="T45">
                      <a:pos x="T6" y="T7"/>
                    </a:cxn>
                    <a:cxn ang="T46">
                      <a:pos x="T8" y="T9"/>
                    </a:cxn>
                    <a:cxn ang="T47">
                      <a:pos x="T10" y="T11"/>
                    </a:cxn>
                    <a:cxn ang="T48">
                      <a:pos x="T12" y="T13"/>
                    </a:cxn>
                    <a:cxn ang="T49">
                      <a:pos x="T14" y="T15"/>
                    </a:cxn>
                    <a:cxn ang="T50">
                      <a:pos x="T16" y="T17"/>
                    </a:cxn>
                    <a:cxn ang="T51">
                      <a:pos x="T18" y="T19"/>
                    </a:cxn>
                    <a:cxn ang="T52">
                      <a:pos x="T20" y="T21"/>
                    </a:cxn>
                    <a:cxn ang="T53">
                      <a:pos x="T22" y="T23"/>
                    </a:cxn>
                    <a:cxn ang="T54">
                      <a:pos x="T24" y="T25"/>
                    </a:cxn>
                    <a:cxn ang="T55">
                      <a:pos x="T26" y="T27"/>
                    </a:cxn>
                    <a:cxn ang="T56">
                      <a:pos x="T28" y="T29"/>
                    </a:cxn>
                    <a:cxn ang="T57">
                      <a:pos x="T30" y="T31"/>
                    </a:cxn>
                    <a:cxn ang="T58">
                      <a:pos x="T32" y="T33"/>
                    </a:cxn>
                    <a:cxn ang="T59">
                      <a:pos x="T34" y="T35"/>
                    </a:cxn>
                    <a:cxn ang="T60">
                      <a:pos x="T36" y="T37"/>
                    </a:cxn>
                    <a:cxn ang="T61">
                      <a:pos x="T38" y="T39"/>
                    </a:cxn>
                    <a:cxn ang="T62">
                      <a:pos x="T40" y="T41"/>
                    </a:cxn>
                  </a:cxnLst>
                  <a:rect l="T63" t="T64" r="T65" b="T66"/>
                  <a:pathLst>
                    <a:path w="169" h="536">
                      <a:moveTo>
                        <a:pt x="76" y="14"/>
                      </a:moveTo>
                      <a:lnTo>
                        <a:pt x="46" y="86"/>
                      </a:lnTo>
                      <a:lnTo>
                        <a:pt x="61" y="103"/>
                      </a:lnTo>
                      <a:lnTo>
                        <a:pt x="32" y="162"/>
                      </a:lnTo>
                      <a:lnTo>
                        <a:pt x="32" y="228"/>
                      </a:lnTo>
                      <a:lnTo>
                        <a:pt x="25" y="295"/>
                      </a:lnTo>
                      <a:lnTo>
                        <a:pt x="38" y="348"/>
                      </a:lnTo>
                      <a:lnTo>
                        <a:pt x="74" y="377"/>
                      </a:lnTo>
                      <a:lnTo>
                        <a:pt x="114" y="386"/>
                      </a:lnTo>
                      <a:lnTo>
                        <a:pt x="169" y="436"/>
                      </a:lnTo>
                      <a:lnTo>
                        <a:pt x="68" y="390"/>
                      </a:lnTo>
                      <a:lnTo>
                        <a:pt x="36" y="361"/>
                      </a:lnTo>
                      <a:lnTo>
                        <a:pt x="97" y="536"/>
                      </a:lnTo>
                      <a:lnTo>
                        <a:pt x="19" y="379"/>
                      </a:lnTo>
                      <a:lnTo>
                        <a:pt x="0" y="301"/>
                      </a:lnTo>
                      <a:lnTo>
                        <a:pt x="4" y="217"/>
                      </a:lnTo>
                      <a:lnTo>
                        <a:pt x="23" y="114"/>
                      </a:lnTo>
                      <a:lnTo>
                        <a:pt x="40" y="67"/>
                      </a:lnTo>
                      <a:lnTo>
                        <a:pt x="57" y="0"/>
                      </a:lnTo>
                      <a:lnTo>
                        <a:pt x="76" y="1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1pPr>
                  <a:lvl2pPr marL="742950" indent="-28575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2pPr>
                  <a:lvl3pPr marL="11430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3pPr>
                  <a:lvl4pPr marL="16002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4pPr>
                  <a:lvl5pPr marL="20574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77952" name="Freeform 125"/>
                <p:cNvSpPr>
                  <a:spLocks/>
                </p:cNvSpPr>
                <p:nvPr/>
              </p:nvSpPr>
              <p:spPr bwMode="auto">
                <a:xfrm>
                  <a:off x="1524" y="2024"/>
                  <a:ext cx="85" cy="27"/>
                </a:xfrm>
                <a:custGeom>
                  <a:avLst/>
                  <a:gdLst>
                    <a:gd name="T0" fmla="*/ 0 w 169"/>
                    <a:gd name="T1" fmla="*/ 38 h 53"/>
                    <a:gd name="T2" fmla="*/ 57 w 169"/>
                    <a:gd name="T3" fmla="*/ 13 h 53"/>
                    <a:gd name="T4" fmla="*/ 106 w 169"/>
                    <a:gd name="T5" fmla="*/ 4 h 53"/>
                    <a:gd name="T6" fmla="*/ 135 w 169"/>
                    <a:gd name="T7" fmla="*/ 13 h 53"/>
                    <a:gd name="T8" fmla="*/ 154 w 169"/>
                    <a:gd name="T9" fmla="*/ 0 h 53"/>
                    <a:gd name="T10" fmla="*/ 169 w 169"/>
                    <a:gd name="T11" fmla="*/ 21 h 53"/>
                    <a:gd name="T12" fmla="*/ 161 w 169"/>
                    <a:gd name="T13" fmla="*/ 42 h 53"/>
                    <a:gd name="T14" fmla="*/ 137 w 169"/>
                    <a:gd name="T15" fmla="*/ 53 h 53"/>
                    <a:gd name="T16" fmla="*/ 150 w 169"/>
                    <a:gd name="T17" fmla="*/ 29 h 53"/>
                    <a:gd name="T18" fmla="*/ 131 w 169"/>
                    <a:gd name="T19" fmla="*/ 44 h 53"/>
                    <a:gd name="T20" fmla="*/ 104 w 169"/>
                    <a:gd name="T21" fmla="*/ 32 h 53"/>
                    <a:gd name="T22" fmla="*/ 78 w 169"/>
                    <a:gd name="T23" fmla="*/ 30 h 53"/>
                    <a:gd name="T24" fmla="*/ 0 w 169"/>
                    <a:gd name="T25" fmla="*/ 38 h 53"/>
                    <a:gd name="T26" fmla="*/ 0 w 169"/>
                    <a:gd name="T27" fmla="*/ 38 h 53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w 169"/>
                    <a:gd name="T43" fmla="*/ 0 h 53"/>
                    <a:gd name="T44" fmla="*/ 169 w 169"/>
                    <a:gd name="T45" fmla="*/ 53 h 53"/>
                  </a:gdLst>
                  <a:ahLst/>
                  <a:cxnLst>
                    <a:cxn ang="T28">
                      <a:pos x="T0" y="T1"/>
                    </a:cxn>
                    <a:cxn ang="T29">
                      <a:pos x="T2" y="T3"/>
                    </a:cxn>
                    <a:cxn ang="T30">
                      <a:pos x="T4" y="T5"/>
                    </a:cxn>
                    <a:cxn ang="T31">
                      <a:pos x="T6" y="T7"/>
                    </a:cxn>
                    <a:cxn ang="T32">
                      <a:pos x="T8" y="T9"/>
                    </a:cxn>
                    <a:cxn ang="T33">
                      <a:pos x="T10" y="T11"/>
                    </a:cxn>
                    <a:cxn ang="T34">
                      <a:pos x="T12" y="T13"/>
                    </a:cxn>
                    <a:cxn ang="T35">
                      <a:pos x="T14" y="T15"/>
                    </a:cxn>
                    <a:cxn ang="T36">
                      <a:pos x="T16" y="T17"/>
                    </a:cxn>
                    <a:cxn ang="T37">
                      <a:pos x="T18" y="T19"/>
                    </a:cxn>
                    <a:cxn ang="T38">
                      <a:pos x="T20" y="T21"/>
                    </a:cxn>
                    <a:cxn ang="T39">
                      <a:pos x="T22" y="T23"/>
                    </a:cxn>
                    <a:cxn ang="T40">
                      <a:pos x="T24" y="T25"/>
                    </a:cxn>
                    <a:cxn ang="T41">
                      <a:pos x="T26" y="T27"/>
                    </a:cxn>
                  </a:cxnLst>
                  <a:rect l="T42" t="T43" r="T44" b="T45"/>
                  <a:pathLst>
                    <a:path w="169" h="53">
                      <a:moveTo>
                        <a:pt x="0" y="38"/>
                      </a:moveTo>
                      <a:lnTo>
                        <a:pt x="57" y="13"/>
                      </a:lnTo>
                      <a:lnTo>
                        <a:pt x="106" y="4"/>
                      </a:lnTo>
                      <a:lnTo>
                        <a:pt x="135" y="13"/>
                      </a:lnTo>
                      <a:lnTo>
                        <a:pt x="154" y="0"/>
                      </a:lnTo>
                      <a:lnTo>
                        <a:pt x="169" y="21"/>
                      </a:lnTo>
                      <a:lnTo>
                        <a:pt x="161" y="42"/>
                      </a:lnTo>
                      <a:lnTo>
                        <a:pt x="137" y="53"/>
                      </a:lnTo>
                      <a:lnTo>
                        <a:pt x="150" y="29"/>
                      </a:lnTo>
                      <a:lnTo>
                        <a:pt x="131" y="44"/>
                      </a:lnTo>
                      <a:lnTo>
                        <a:pt x="104" y="32"/>
                      </a:lnTo>
                      <a:lnTo>
                        <a:pt x="78" y="30"/>
                      </a:lnTo>
                      <a:lnTo>
                        <a:pt x="0" y="3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1pPr>
                  <a:lvl2pPr marL="742950" indent="-28575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2pPr>
                  <a:lvl3pPr marL="11430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3pPr>
                  <a:lvl4pPr marL="16002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4pPr>
                  <a:lvl5pPr marL="20574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77953" name="Freeform 126"/>
                <p:cNvSpPr>
                  <a:spLocks/>
                </p:cNvSpPr>
                <p:nvPr/>
              </p:nvSpPr>
              <p:spPr bwMode="auto">
                <a:xfrm>
                  <a:off x="1544" y="2069"/>
                  <a:ext cx="49" cy="21"/>
                </a:xfrm>
                <a:custGeom>
                  <a:avLst/>
                  <a:gdLst>
                    <a:gd name="T0" fmla="*/ 99 w 99"/>
                    <a:gd name="T1" fmla="*/ 0 h 42"/>
                    <a:gd name="T2" fmla="*/ 76 w 99"/>
                    <a:gd name="T3" fmla="*/ 16 h 42"/>
                    <a:gd name="T4" fmla="*/ 45 w 99"/>
                    <a:gd name="T5" fmla="*/ 16 h 42"/>
                    <a:gd name="T6" fmla="*/ 26 w 99"/>
                    <a:gd name="T7" fmla="*/ 4 h 42"/>
                    <a:gd name="T8" fmla="*/ 0 w 99"/>
                    <a:gd name="T9" fmla="*/ 19 h 42"/>
                    <a:gd name="T10" fmla="*/ 17 w 99"/>
                    <a:gd name="T11" fmla="*/ 40 h 42"/>
                    <a:gd name="T12" fmla="*/ 45 w 99"/>
                    <a:gd name="T13" fmla="*/ 42 h 42"/>
                    <a:gd name="T14" fmla="*/ 82 w 99"/>
                    <a:gd name="T15" fmla="*/ 40 h 42"/>
                    <a:gd name="T16" fmla="*/ 99 w 99"/>
                    <a:gd name="T17" fmla="*/ 0 h 42"/>
                    <a:gd name="T18" fmla="*/ 99 w 99"/>
                    <a:gd name="T19" fmla="*/ 0 h 42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99"/>
                    <a:gd name="T31" fmla="*/ 0 h 42"/>
                    <a:gd name="T32" fmla="*/ 99 w 99"/>
                    <a:gd name="T33" fmla="*/ 42 h 42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99" h="42">
                      <a:moveTo>
                        <a:pt x="99" y="0"/>
                      </a:moveTo>
                      <a:lnTo>
                        <a:pt x="76" y="16"/>
                      </a:lnTo>
                      <a:lnTo>
                        <a:pt x="45" y="16"/>
                      </a:lnTo>
                      <a:lnTo>
                        <a:pt x="26" y="4"/>
                      </a:lnTo>
                      <a:lnTo>
                        <a:pt x="0" y="19"/>
                      </a:lnTo>
                      <a:lnTo>
                        <a:pt x="17" y="40"/>
                      </a:lnTo>
                      <a:lnTo>
                        <a:pt x="45" y="42"/>
                      </a:lnTo>
                      <a:lnTo>
                        <a:pt x="82" y="40"/>
                      </a:lnTo>
                      <a:lnTo>
                        <a:pt x="99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1pPr>
                  <a:lvl2pPr marL="742950" indent="-28575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2pPr>
                  <a:lvl3pPr marL="11430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3pPr>
                  <a:lvl4pPr marL="16002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4pPr>
                  <a:lvl5pPr marL="20574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77954" name="Freeform 127"/>
                <p:cNvSpPr>
                  <a:spLocks/>
                </p:cNvSpPr>
                <p:nvPr/>
              </p:nvSpPr>
              <p:spPr bwMode="auto">
                <a:xfrm>
                  <a:off x="619" y="1924"/>
                  <a:ext cx="667" cy="312"/>
                </a:xfrm>
                <a:custGeom>
                  <a:avLst/>
                  <a:gdLst>
                    <a:gd name="T0" fmla="*/ 1333 w 1334"/>
                    <a:gd name="T1" fmla="*/ 8 h 624"/>
                    <a:gd name="T2" fmla="*/ 1334 w 1334"/>
                    <a:gd name="T3" fmla="*/ 23 h 624"/>
                    <a:gd name="T4" fmla="*/ 1076 w 1334"/>
                    <a:gd name="T5" fmla="*/ 23 h 624"/>
                    <a:gd name="T6" fmla="*/ 1009 w 1334"/>
                    <a:gd name="T7" fmla="*/ 37 h 624"/>
                    <a:gd name="T8" fmla="*/ 933 w 1334"/>
                    <a:gd name="T9" fmla="*/ 25 h 624"/>
                    <a:gd name="T10" fmla="*/ 779 w 1334"/>
                    <a:gd name="T11" fmla="*/ 31 h 624"/>
                    <a:gd name="T12" fmla="*/ 698 w 1334"/>
                    <a:gd name="T13" fmla="*/ 37 h 624"/>
                    <a:gd name="T14" fmla="*/ 642 w 1334"/>
                    <a:gd name="T15" fmla="*/ 69 h 624"/>
                    <a:gd name="T16" fmla="*/ 589 w 1334"/>
                    <a:gd name="T17" fmla="*/ 143 h 624"/>
                    <a:gd name="T18" fmla="*/ 555 w 1334"/>
                    <a:gd name="T19" fmla="*/ 181 h 624"/>
                    <a:gd name="T20" fmla="*/ 494 w 1334"/>
                    <a:gd name="T21" fmla="*/ 196 h 624"/>
                    <a:gd name="T22" fmla="*/ 460 w 1334"/>
                    <a:gd name="T23" fmla="*/ 234 h 624"/>
                    <a:gd name="T24" fmla="*/ 348 w 1334"/>
                    <a:gd name="T25" fmla="*/ 310 h 624"/>
                    <a:gd name="T26" fmla="*/ 266 w 1334"/>
                    <a:gd name="T27" fmla="*/ 384 h 624"/>
                    <a:gd name="T28" fmla="*/ 211 w 1334"/>
                    <a:gd name="T29" fmla="*/ 419 h 624"/>
                    <a:gd name="T30" fmla="*/ 116 w 1334"/>
                    <a:gd name="T31" fmla="*/ 470 h 624"/>
                    <a:gd name="T32" fmla="*/ 45 w 1334"/>
                    <a:gd name="T33" fmla="*/ 512 h 624"/>
                    <a:gd name="T34" fmla="*/ 19 w 1334"/>
                    <a:gd name="T35" fmla="*/ 531 h 624"/>
                    <a:gd name="T36" fmla="*/ 61 w 1334"/>
                    <a:gd name="T37" fmla="*/ 624 h 624"/>
                    <a:gd name="T38" fmla="*/ 0 w 1334"/>
                    <a:gd name="T39" fmla="*/ 537 h 624"/>
                    <a:gd name="T40" fmla="*/ 23 w 1334"/>
                    <a:gd name="T41" fmla="*/ 506 h 624"/>
                    <a:gd name="T42" fmla="*/ 228 w 1334"/>
                    <a:gd name="T43" fmla="*/ 383 h 624"/>
                    <a:gd name="T44" fmla="*/ 351 w 1334"/>
                    <a:gd name="T45" fmla="*/ 286 h 624"/>
                    <a:gd name="T46" fmla="*/ 445 w 1334"/>
                    <a:gd name="T47" fmla="*/ 225 h 624"/>
                    <a:gd name="T48" fmla="*/ 500 w 1334"/>
                    <a:gd name="T49" fmla="*/ 175 h 624"/>
                    <a:gd name="T50" fmla="*/ 544 w 1334"/>
                    <a:gd name="T51" fmla="*/ 151 h 624"/>
                    <a:gd name="T52" fmla="*/ 629 w 1334"/>
                    <a:gd name="T53" fmla="*/ 67 h 624"/>
                    <a:gd name="T54" fmla="*/ 694 w 1334"/>
                    <a:gd name="T55" fmla="*/ 25 h 624"/>
                    <a:gd name="T56" fmla="*/ 793 w 1334"/>
                    <a:gd name="T57" fmla="*/ 12 h 624"/>
                    <a:gd name="T58" fmla="*/ 983 w 1334"/>
                    <a:gd name="T59" fmla="*/ 12 h 624"/>
                    <a:gd name="T60" fmla="*/ 1085 w 1334"/>
                    <a:gd name="T61" fmla="*/ 0 h 624"/>
                    <a:gd name="T62" fmla="*/ 1333 w 1334"/>
                    <a:gd name="T63" fmla="*/ 8 h 624"/>
                    <a:gd name="T64" fmla="*/ 1333 w 1334"/>
                    <a:gd name="T65" fmla="*/ 8 h 624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w 1334"/>
                    <a:gd name="T100" fmla="*/ 0 h 624"/>
                    <a:gd name="T101" fmla="*/ 1334 w 1334"/>
                    <a:gd name="T102" fmla="*/ 624 h 624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T99" t="T100" r="T101" b="T102"/>
                  <a:pathLst>
                    <a:path w="1334" h="624">
                      <a:moveTo>
                        <a:pt x="1333" y="8"/>
                      </a:moveTo>
                      <a:lnTo>
                        <a:pt x="1334" y="23"/>
                      </a:lnTo>
                      <a:lnTo>
                        <a:pt x="1076" y="23"/>
                      </a:lnTo>
                      <a:lnTo>
                        <a:pt x="1009" y="37"/>
                      </a:lnTo>
                      <a:lnTo>
                        <a:pt x="933" y="25"/>
                      </a:lnTo>
                      <a:lnTo>
                        <a:pt x="779" y="31"/>
                      </a:lnTo>
                      <a:lnTo>
                        <a:pt x="698" y="37"/>
                      </a:lnTo>
                      <a:lnTo>
                        <a:pt x="642" y="69"/>
                      </a:lnTo>
                      <a:lnTo>
                        <a:pt x="589" y="143"/>
                      </a:lnTo>
                      <a:lnTo>
                        <a:pt x="555" y="181"/>
                      </a:lnTo>
                      <a:lnTo>
                        <a:pt x="494" y="196"/>
                      </a:lnTo>
                      <a:lnTo>
                        <a:pt x="460" y="234"/>
                      </a:lnTo>
                      <a:lnTo>
                        <a:pt x="348" y="310"/>
                      </a:lnTo>
                      <a:lnTo>
                        <a:pt x="266" y="384"/>
                      </a:lnTo>
                      <a:lnTo>
                        <a:pt x="211" y="419"/>
                      </a:lnTo>
                      <a:lnTo>
                        <a:pt x="116" y="470"/>
                      </a:lnTo>
                      <a:lnTo>
                        <a:pt x="45" y="512"/>
                      </a:lnTo>
                      <a:lnTo>
                        <a:pt x="19" y="531"/>
                      </a:lnTo>
                      <a:lnTo>
                        <a:pt x="61" y="624"/>
                      </a:lnTo>
                      <a:lnTo>
                        <a:pt x="0" y="537"/>
                      </a:lnTo>
                      <a:lnTo>
                        <a:pt x="23" y="506"/>
                      </a:lnTo>
                      <a:lnTo>
                        <a:pt x="228" y="383"/>
                      </a:lnTo>
                      <a:lnTo>
                        <a:pt x="351" y="286"/>
                      </a:lnTo>
                      <a:lnTo>
                        <a:pt x="445" y="225"/>
                      </a:lnTo>
                      <a:lnTo>
                        <a:pt x="500" y="175"/>
                      </a:lnTo>
                      <a:lnTo>
                        <a:pt x="544" y="151"/>
                      </a:lnTo>
                      <a:lnTo>
                        <a:pt x="629" y="67"/>
                      </a:lnTo>
                      <a:lnTo>
                        <a:pt x="694" y="25"/>
                      </a:lnTo>
                      <a:lnTo>
                        <a:pt x="793" y="12"/>
                      </a:lnTo>
                      <a:lnTo>
                        <a:pt x="983" y="12"/>
                      </a:lnTo>
                      <a:lnTo>
                        <a:pt x="1085" y="0"/>
                      </a:lnTo>
                      <a:lnTo>
                        <a:pt x="1333" y="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1pPr>
                  <a:lvl2pPr marL="742950" indent="-28575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2pPr>
                  <a:lvl3pPr marL="11430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3pPr>
                  <a:lvl4pPr marL="16002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4pPr>
                  <a:lvl5pPr marL="20574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77955" name="Freeform 128"/>
                <p:cNvSpPr>
                  <a:spLocks/>
                </p:cNvSpPr>
                <p:nvPr/>
              </p:nvSpPr>
              <p:spPr bwMode="auto">
                <a:xfrm>
                  <a:off x="464" y="2229"/>
                  <a:ext cx="304" cy="488"/>
                </a:xfrm>
                <a:custGeom>
                  <a:avLst/>
                  <a:gdLst>
                    <a:gd name="T0" fmla="*/ 397 w 608"/>
                    <a:gd name="T1" fmla="*/ 45 h 975"/>
                    <a:gd name="T2" fmla="*/ 445 w 608"/>
                    <a:gd name="T3" fmla="*/ 99 h 975"/>
                    <a:gd name="T4" fmla="*/ 485 w 608"/>
                    <a:gd name="T5" fmla="*/ 144 h 975"/>
                    <a:gd name="T6" fmla="*/ 538 w 608"/>
                    <a:gd name="T7" fmla="*/ 194 h 975"/>
                    <a:gd name="T8" fmla="*/ 608 w 608"/>
                    <a:gd name="T9" fmla="*/ 235 h 975"/>
                    <a:gd name="T10" fmla="*/ 545 w 608"/>
                    <a:gd name="T11" fmla="*/ 235 h 975"/>
                    <a:gd name="T12" fmla="*/ 483 w 608"/>
                    <a:gd name="T13" fmla="*/ 235 h 975"/>
                    <a:gd name="T14" fmla="*/ 445 w 608"/>
                    <a:gd name="T15" fmla="*/ 289 h 975"/>
                    <a:gd name="T16" fmla="*/ 378 w 608"/>
                    <a:gd name="T17" fmla="*/ 397 h 975"/>
                    <a:gd name="T18" fmla="*/ 315 w 608"/>
                    <a:gd name="T19" fmla="*/ 501 h 975"/>
                    <a:gd name="T20" fmla="*/ 279 w 608"/>
                    <a:gd name="T21" fmla="*/ 579 h 975"/>
                    <a:gd name="T22" fmla="*/ 89 w 608"/>
                    <a:gd name="T23" fmla="*/ 806 h 975"/>
                    <a:gd name="T24" fmla="*/ 0 w 608"/>
                    <a:gd name="T25" fmla="*/ 975 h 975"/>
                    <a:gd name="T26" fmla="*/ 21 w 608"/>
                    <a:gd name="T27" fmla="*/ 899 h 975"/>
                    <a:gd name="T28" fmla="*/ 55 w 608"/>
                    <a:gd name="T29" fmla="*/ 819 h 975"/>
                    <a:gd name="T30" fmla="*/ 236 w 608"/>
                    <a:gd name="T31" fmla="*/ 581 h 975"/>
                    <a:gd name="T32" fmla="*/ 333 w 608"/>
                    <a:gd name="T33" fmla="*/ 410 h 975"/>
                    <a:gd name="T34" fmla="*/ 414 w 608"/>
                    <a:gd name="T35" fmla="*/ 224 h 975"/>
                    <a:gd name="T36" fmla="*/ 409 w 608"/>
                    <a:gd name="T37" fmla="*/ 292 h 975"/>
                    <a:gd name="T38" fmla="*/ 450 w 608"/>
                    <a:gd name="T39" fmla="*/ 230 h 975"/>
                    <a:gd name="T40" fmla="*/ 433 w 608"/>
                    <a:gd name="T41" fmla="*/ 211 h 975"/>
                    <a:gd name="T42" fmla="*/ 528 w 608"/>
                    <a:gd name="T43" fmla="*/ 218 h 975"/>
                    <a:gd name="T44" fmla="*/ 422 w 608"/>
                    <a:gd name="T45" fmla="*/ 110 h 975"/>
                    <a:gd name="T46" fmla="*/ 359 w 608"/>
                    <a:gd name="T47" fmla="*/ 0 h 975"/>
                    <a:gd name="T48" fmla="*/ 397 w 608"/>
                    <a:gd name="T49" fmla="*/ 45 h 975"/>
                    <a:gd name="T50" fmla="*/ 397 w 608"/>
                    <a:gd name="T51" fmla="*/ 45 h 975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608"/>
                    <a:gd name="T79" fmla="*/ 0 h 975"/>
                    <a:gd name="T80" fmla="*/ 608 w 608"/>
                    <a:gd name="T81" fmla="*/ 975 h 975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608" h="975">
                      <a:moveTo>
                        <a:pt x="397" y="45"/>
                      </a:moveTo>
                      <a:lnTo>
                        <a:pt x="445" y="99"/>
                      </a:lnTo>
                      <a:lnTo>
                        <a:pt x="485" y="144"/>
                      </a:lnTo>
                      <a:lnTo>
                        <a:pt x="538" y="194"/>
                      </a:lnTo>
                      <a:lnTo>
                        <a:pt x="608" y="235"/>
                      </a:lnTo>
                      <a:lnTo>
                        <a:pt x="545" y="235"/>
                      </a:lnTo>
                      <a:lnTo>
                        <a:pt x="483" y="235"/>
                      </a:lnTo>
                      <a:lnTo>
                        <a:pt x="445" y="289"/>
                      </a:lnTo>
                      <a:lnTo>
                        <a:pt x="378" y="397"/>
                      </a:lnTo>
                      <a:lnTo>
                        <a:pt x="315" y="501"/>
                      </a:lnTo>
                      <a:lnTo>
                        <a:pt x="279" y="579"/>
                      </a:lnTo>
                      <a:lnTo>
                        <a:pt x="89" y="806"/>
                      </a:lnTo>
                      <a:lnTo>
                        <a:pt x="0" y="975"/>
                      </a:lnTo>
                      <a:lnTo>
                        <a:pt x="21" y="899"/>
                      </a:lnTo>
                      <a:lnTo>
                        <a:pt x="55" y="819"/>
                      </a:lnTo>
                      <a:lnTo>
                        <a:pt x="236" y="581"/>
                      </a:lnTo>
                      <a:lnTo>
                        <a:pt x="333" y="410"/>
                      </a:lnTo>
                      <a:lnTo>
                        <a:pt x="414" y="224"/>
                      </a:lnTo>
                      <a:lnTo>
                        <a:pt x="409" y="292"/>
                      </a:lnTo>
                      <a:lnTo>
                        <a:pt x="450" y="230"/>
                      </a:lnTo>
                      <a:lnTo>
                        <a:pt x="433" y="211"/>
                      </a:lnTo>
                      <a:lnTo>
                        <a:pt x="528" y="218"/>
                      </a:lnTo>
                      <a:lnTo>
                        <a:pt x="422" y="110"/>
                      </a:lnTo>
                      <a:lnTo>
                        <a:pt x="359" y="0"/>
                      </a:lnTo>
                      <a:lnTo>
                        <a:pt x="397" y="4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1pPr>
                  <a:lvl2pPr marL="742950" indent="-28575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2pPr>
                  <a:lvl3pPr marL="11430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3pPr>
                  <a:lvl4pPr marL="16002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4pPr>
                  <a:lvl5pPr marL="20574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77956" name="Freeform 129"/>
                <p:cNvSpPr>
                  <a:spLocks/>
                </p:cNvSpPr>
                <p:nvPr/>
              </p:nvSpPr>
              <p:spPr bwMode="auto">
                <a:xfrm>
                  <a:off x="736" y="2208"/>
                  <a:ext cx="276" cy="215"/>
                </a:xfrm>
                <a:custGeom>
                  <a:avLst/>
                  <a:gdLst>
                    <a:gd name="T0" fmla="*/ 108 w 553"/>
                    <a:gd name="T1" fmla="*/ 281 h 429"/>
                    <a:gd name="T2" fmla="*/ 157 w 553"/>
                    <a:gd name="T3" fmla="*/ 251 h 429"/>
                    <a:gd name="T4" fmla="*/ 230 w 553"/>
                    <a:gd name="T5" fmla="*/ 228 h 429"/>
                    <a:gd name="T6" fmla="*/ 243 w 553"/>
                    <a:gd name="T7" fmla="*/ 198 h 429"/>
                    <a:gd name="T8" fmla="*/ 273 w 553"/>
                    <a:gd name="T9" fmla="*/ 222 h 429"/>
                    <a:gd name="T10" fmla="*/ 304 w 553"/>
                    <a:gd name="T11" fmla="*/ 198 h 429"/>
                    <a:gd name="T12" fmla="*/ 308 w 553"/>
                    <a:gd name="T13" fmla="*/ 106 h 429"/>
                    <a:gd name="T14" fmla="*/ 378 w 553"/>
                    <a:gd name="T15" fmla="*/ 0 h 429"/>
                    <a:gd name="T16" fmla="*/ 336 w 553"/>
                    <a:gd name="T17" fmla="*/ 137 h 429"/>
                    <a:gd name="T18" fmla="*/ 346 w 553"/>
                    <a:gd name="T19" fmla="*/ 173 h 429"/>
                    <a:gd name="T20" fmla="*/ 370 w 553"/>
                    <a:gd name="T21" fmla="*/ 175 h 429"/>
                    <a:gd name="T22" fmla="*/ 414 w 553"/>
                    <a:gd name="T23" fmla="*/ 95 h 429"/>
                    <a:gd name="T24" fmla="*/ 471 w 553"/>
                    <a:gd name="T25" fmla="*/ 7 h 429"/>
                    <a:gd name="T26" fmla="*/ 473 w 553"/>
                    <a:gd name="T27" fmla="*/ 108 h 429"/>
                    <a:gd name="T28" fmla="*/ 553 w 553"/>
                    <a:gd name="T29" fmla="*/ 53 h 429"/>
                    <a:gd name="T30" fmla="*/ 479 w 553"/>
                    <a:gd name="T31" fmla="*/ 148 h 429"/>
                    <a:gd name="T32" fmla="*/ 395 w 553"/>
                    <a:gd name="T33" fmla="*/ 218 h 429"/>
                    <a:gd name="T34" fmla="*/ 310 w 553"/>
                    <a:gd name="T35" fmla="*/ 251 h 429"/>
                    <a:gd name="T36" fmla="*/ 277 w 553"/>
                    <a:gd name="T37" fmla="*/ 296 h 429"/>
                    <a:gd name="T38" fmla="*/ 321 w 553"/>
                    <a:gd name="T39" fmla="*/ 331 h 429"/>
                    <a:gd name="T40" fmla="*/ 503 w 553"/>
                    <a:gd name="T41" fmla="*/ 429 h 429"/>
                    <a:gd name="T42" fmla="*/ 266 w 553"/>
                    <a:gd name="T43" fmla="*/ 357 h 429"/>
                    <a:gd name="T44" fmla="*/ 169 w 553"/>
                    <a:gd name="T45" fmla="*/ 275 h 429"/>
                    <a:gd name="T46" fmla="*/ 117 w 553"/>
                    <a:gd name="T47" fmla="*/ 296 h 429"/>
                    <a:gd name="T48" fmla="*/ 0 w 553"/>
                    <a:gd name="T49" fmla="*/ 270 h 429"/>
                    <a:gd name="T50" fmla="*/ 108 w 553"/>
                    <a:gd name="T51" fmla="*/ 281 h 429"/>
                    <a:gd name="T52" fmla="*/ 108 w 553"/>
                    <a:gd name="T53" fmla="*/ 281 h 429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w 553"/>
                    <a:gd name="T82" fmla="*/ 0 h 429"/>
                    <a:gd name="T83" fmla="*/ 553 w 553"/>
                    <a:gd name="T84" fmla="*/ 429 h 429"/>
                  </a:gdLst>
                  <a:ahLst/>
                  <a:cxnLst>
                    <a:cxn ang="T54">
                      <a:pos x="T0" y="T1"/>
                    </a:cxn>
                    <a:cxn ang="T55">
                      <a:pos x="T2" y="T3"/>
                    </a:cxn>
                    <a:cxn ang="T56">
                      <a:pos x="T4" y="T5"/>
                    </a:cxn>
                    <a:cxn ang="T57">
                      <a:pos x="T6" y="T7"/>
                    </a:cxn>
                    <a:cxn ang="T58">
                      <a:pos x="T8" y="T9"/>
                    </a:cxn>
                    <a:cxn ang="T59">
                      <a:pos x="T10" y="T11"/>
                    </a:cxn>
                    <a:cxn ang="T60">
                      <a:pos x="T12" y="T13"/>
                    </a:cxn>
                    <a:cxn ang="T61">
                      <a:pos x="T14" y="T15"/>
                    </a:cxn>
                    <a:cxn ang="T62">
                      <a:pos x="T16" y="T17"/>
                    </a:cxn>
                    <a:cxn ang="T63">
                      <a:pos x="T18" y="T19"/>
                    </a:cxn>
                    <a:cxn ang="T64">
                      <a:pos x="T20" y="T21"/>
                    </a:cxn>
                    <a:cxn ang="T65">
                      <a:pos x="T22" y="T23"/>
                    </a:cxn>
                    <a:cxn ang="T66">
                      <a:pos x="T24" y="T25"/>
                    </a:cxn>
                    <a:cxn ang="T67">
                      <a:pos x="T26" y="T27"/>
                    </a:cxn>
                    <a:cxn ang="T68">
                      <a:pos x="T28" y="T29"/>
                    </a:cxn>
                    <a:cxn ang="T69">
                      <a:pos x="T30" y="T31"/>
                    </a:cxn>
                    <a:cxn ang="T70">
                      <a:pos x="T32" y="T33"/>
                    </a:cxn>
                    <a:cxn ang="T71">
                      <a:pos x="T34" y="T35"/>
                    </a:cxn>
                    <a:cxn ang="T72">
                      <a:pos x="T36" y="T37"/>
                    </a:cxn>
                    <a:cxn ang="T73">
                      <a:pos x="T38" y="T39"/>
                    </a:cxn>
                    <a:cxn ang="T74">
                      <a:pos x="T40" y="T41"/>
                    </a:cxn>
                    <a:cxn ang="T75">
                      <a:pos x="T42" y="T43"/>
                    </a:cxn>
                    <a:cxn ang="T76">
                      <a:pos x="T44" y="T45"/>
                    </a:cxn>
                    <a:cxn ang="T77">
                      <a:pos x="T46" y="T47"/>
                    </a:cxn>
                    <a:cxn ang="T78">
                      <a:pos x="T48" y="T49"/>
                    </a:cxn>
                    <a:cxn ang="T79">
                      <a:pos x="T50" y="T51"/>
                    </a:cxn>
                    <a:cxn ang="T80">
                      <a:pos x="T52" y="T53"/>
                    </a:cxn>
                  </a:cxnLst>
                  <a:rect l="T81" t="T82" r="T83" b="T84"/>
                  <a:pathLst>
                    <a:path w="553" h="429">
                      <a:moveTo>
                        <a:pt x="108" y="281"/>
                      </a:moveTo>
                      <a:lnTo>
                        <a:pt x="157" y="251"/>
                      </a:lnTo>
                      <a:lnTo>
                        <a:pt x="230" y="228"/>
                      </a:lnTo>
                      <a:lnTo>
                        <a:pt x="243" y="198"/>
                      </a:lnTo>
                      <a:lnTo>
                        <a:pt x="273" y="222"/>
                      </a:lnTo>
                      <a:lnTo>
                        <a:pt x="304" y="198"/>
                      </a:lnTo>
                      <a:lnTo>
                        <a:pt x="308" y="106"/>
                      </a:lnTo>
                      <a:lnTo>
                        <a:pt x="378" y="0"/>
                      </a:lnTo>
                      <a:lnTo>
                        <a:pt x="336" y="137"/>
                      </a:lnTo>
                      <a:lnTo>
                        <a:pt x="346" y="173"/>
                      </a:lnTo>
                      <a:lnTo>
                        <a:pt x="370" y="175"/>
                      </a:lnTo>
                      <a:lnTo>
                        <a:pt x="414" y="95"/>
                      </a:lnTo>
                      <a:lnTo>
                        <a:pt x="471" y="7"/>
                      </a:lnTo>
                      <a:lnTo>
                        <a:pt x="473" y="108"/>
                      </a:lnTo>
                      <a:lnTo>
                        <a:pt x="553" y="53"/>
                      </a:lnTo>
                      <a:lnTo>
                        <a:pt x="479" y="148"/>
                      </a:lnTo>
                      <a:lnTo>
                        <a:pt x="395" y="218"/>
                      </a:lnTo>
                      <a:lnTo>
                        <a:pt x="310" y="251"/>
                      </a:lnTo>
                      <a:lnTo>
                        <a:pt x="277" y="296"/>
                      </a:lnTo>
                      <a:lnTo>
                        <a:pt x="321" y="331"/>
                      </a:lnTo>
                      <a:lnTo>
                        <a:pt x="503" y="429"/>
                      </a:lnTo>
                      <a:lnTo>
                        <a:pt x="266" y="357"/>
                      </a:lnTo>
                      <a:lnTo>
                        <a:pt x="169" y="275"/>
                      </a:lnTo>
                      <a:lnTo>
                        <a:pt x="117" y="296"/>
                      </a:lnTo>
                      <a:lnTo>
                        <a:pt x="0" y="270"/>
                      </a:lnTo>
                      <a:lnTo>
                        <a:pt x="108" y="28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1pPr>
                  <a:lvl2pPr marL="742950" indent="-28575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2pPr>
                  <a:lvl3pPr marL="11430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3pPr>
                  <a:lvl4pPr marL="16002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4pPr>
                  <a:lvl5pPr marL="20574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77957" name="Freeform 130"/>
                <p:cNvSpPr>
                  <a:spLocks/>
                </p:cNvSpPr>
                <p:nvPr/>
              </p:nvSpPr>
              <p:spPr bwMode="auto">
                <a:xfrm>
                  <a:off x="761" y="2408"/>
                  <a:ext cx="294" cy="220"/>
                </a:xfrm>
                <a:custGeom>
                  <a:avLst/>
                  <a:gdLst>
                    <a:gd name="T0" fmla="*/ 84 w 589"/>
                    <a:gd name="T1" fmla="*/ 74 h 439"/>
                    <a:gd name="T2" fmla="*/ 222 w 589"/>
                    <a:gd name="T3" fmla="*/ 181 h 439"/>
                    <a:gd name="T4" fmla="*/ 316 w 589"/>
                    <a:gd name="T5" fmla="*/ 255 h 439"/>
                    <a:gd name="T6" fmla="*/ 403 w 589"/>
                    <a:gd name="T7" fmla="*/ 308 h 439"/>
                    <a:gd name="T8" fmla="*/ 553 w 589"/>
                    <a:gd name="T9" fmla="*/ 331 h 439"/>
                    <a:gd name="T10" fmla="*/ 589 w 589"/>
                    <a:gd name="T11" fmla="*/ 439 h 439"/>
                    <a:gd name="T12" fmla="*/ 439 w 589"/>
                    <a:gd name="T13" fmla="*/ 357 h 439"/>
                    <a:gd name="T14" fmla="*/ 331 w 589"/>
                    <a:gd name="T15" fmla="*/ 293 h 439"/>
                    <a:gd name="T16" fmla="*/ 207 w 589"/>
                    <a:gd name="T17" fmla="*/ 211 h 439"/>
                    <a:gd name="T18" fmla="*/ 0 w 589"/>
                    <a:gd name="T19" fmla="*/ 0 h 439"/>
                    <a:gd name="T20" fmla="*/ 84 w 589"/>
                    <a:gd name="T21" fmla="*/ 74 h 439"/>
                    <a:gd name="T22" fmla="*/ 84 w 589"/>
                    <a:gd name="T23" fmla="*/ 74 h 439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w 589"/>
                    <a:gd name="T37" fmla="*/ 0 h 439"/>
                    <a:gd name="T38" fmla="*/ 589 w 589"/>
                    <a:gd name="T39" fmla="*/ 439 h 439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T36" t="T37" r="T38" b="T39"/>
                  <a:pathLst>
                    <a:path w="589" h="439">
                      <a:moveTo>
                        <a:pt x="84" y="74"/>
                      </a:moveTo>
                      <a:lnTo>
                        <a:pt x="222" y="181"/>
                      </a:lnTo>
                      <a:lnTo>
                        <a:pt x="316" y="255"/>
                      </a:lnTo>
                      <a:lnTo>
                        <a:pt x="403" y="308"/>
                      </a:lnTo>
                      <a:lnTo>
                        <a:pt x="553" y="331"/>
                      </a:lnTo>
                      <a:lnTo>
                        <a:pt x="589" y="439"/>
                      </a:lnTo>
                      <a:lnTo>
                        <a:pt x="439" y="357"/>
                      </a:lnTo>
                      <a:lnTo>
                        <a:pt x="331" y="293"/>
                      </a:lnTo>
                      <a:lnTo>
                        <a:pt x="207" y="211"/>
                      </a:lnTo>
                      <a:lnTo>
                        <a:pt x="0" y="0"/>
                      </a:lnTo>
                      <a:lnTo>
                        <a:pt x="84" y="7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1pPr>
                  <a:lvl2pPr marL="742950" indent="-28575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2pPr>
                  <a:lvl3pPr marL="11430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3pPr>
                  <a:lvl4pPr marL="16002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4pPr>
                  <a:lvl5pPr marL="20574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77958" name="Freeform 131"/>
                <p:cNvSpPr>
                  <a:spLocks/>
                </p:cNvSpPr>
                <p:nvPr/>
              </p:nvSpPr>
              <p:spPr bwMode="auto">
                <a:xfrm>
                  <a:off x="679" y="2460"/>
                  <a:ext cx="959" cy="584"/>
                </a:xfrm>
                <a:custGeom>
                  <a:avLst/>
                  <a:gdLst>
                    <a:gd name="T0" fmla="*/ 276 w 1919"/>
                    <a:gd name="T1" fmla="*/ 58 h 1167"/>
                    <a:gd name="T2" fmla="*/ 149 w 1919"/>
                    <a:gd name="T3" fmla="*/ 7 h 1167"/>
                    <a:gd name="T4" fmla="*/ 69 w 1919"/>
                    <a:gd name="T5" fmla="*/ 0 h 1167"/>
                    <a:gd name="T6" fmla="*/ 0 w 1919"/>
                    <a:gd name="T7" fmla="*/ 19 h 1167"/>
                    <a:gd name="T8" fmla="*/ 153 w 1919"/>
                    <a:gd name="T9" fmla="*/ 20 h 1167"/>
                    <a:gd name="T10" fmla="*/ 265 w 1919"/>
                    <a:gd name="T11" fmla="*/ 76 h 1167"/>
                    <a:gd name="T12" fmla="*/ 371 w 1919"/>
                    <a:gd name="T13" fmla="*/ 138 h 1167"/>
                    <a:gd name="T14" fmla="*/ 457 w 1919"/>
                    <a:gd name="T15" fmla="*/ 231 h 1167"/>
                    <a:gd name="T16" fmla="*/ 506 w 1919"/>
                    <a:gd name="T17" fmla="*/ 315 h 1167"/>
                    <a:gd name="T18" fmla="*/ 510 w 1919"/>
                    <a:gd name="T19" fmla="*/ 385 h 1167"/>
                    <a:gd name="T20" fmla="*/ 518 w 1919"/>
                    <a:gd name="T21" fmla="*/ 475 h 1167"/>
                    <a:gd name="T22" fmla="*/ 444 w 1919"/>
                    <a:gd name="T23" fmla="*/ 340 h 1167"/>
                    <a:gd name="T24" fmla="*/ 512 w 1919"/>
                    <a:gd name="T25" fmla="*/ 501 h 1167"/>
                    <a:gd name="T26" fmla="*/ 550 w 1919"/>
                    <a:gd name="T27" fmla="*/ 617 h 1167"/>
                    <a:gd name="T28" fmla="*/ 563 w 1919"/>
                    <a:gd name="T29" fmla="*/ 712 h 1167"/>
                    <a:gd name="T30" fmla="*/ 558 w 1919"/>
                    <a:gd name="T31" fmla="*/ 773 h 1167"/>
                    <a:gd name="T32" fmla="*/ 656 w 1919"/>
                    <a:gd name="T33" fmla="*/ 762 h 1167"/>
                    <a:gd name="T34" fmla="*/ 795 w 1919"/>
                    <a:gd name="T35" fmla="*/ 779 h 1167"/>
                    <a:gd name="T36" fmla="*/ 1001 w 1919"/>
                    <a:gd name="T37" fmla="*/ 861 h 1167"/>
                    <a:gd name="T38" fmla="*/ 1254 w 1919"/>
                    <a:gd name="T39" fmla="*/ 982 h 1167"/>
                    <a:gd name="T40" fmla="*/ 1442 w 1919"/>
                    <a:gd name="T41" fmla="*/ 1026 h 1167"/>
                    <a:gd name="T42" fmla="*/ 1634 w 1919"/>
                    <a:gd name="T43" fmla="*/ 1083 h 1167"/>
                    <a:gd name="T44" fmla="*/ 1733 w 1919"/>
                    <a:gd name="T45" fmla="*/ 1138 h 1167"/>
                    <a:gd name="T46" fmla="*/ 1826 w 1919"/>
                    <a:gd name="T47" fmla="*/ 1167 h 1167"/>
                    <a:gd name="T48" fmla="*/ 1681 w 1919"/>
                    <a:gd name="T49" fmla="*/ 1087 h 1167"/>
                    <a:gd name="T50" fmla="*/ 1440 w 1919"/>
                    <a:gd name="T51" fmla="*/ 996 h 1167"/>
                    <a:gd name="T52" fmla="*/ 1238 w 1919"/>
                    <a:gd name="T53" fmla="*/ 933 h 1167"/>
                    <a:gd name="T54" fmla="*/ 1653 w 1919"/>
                    <a:gd name="T55" fmla="*/ 1018 h 1167"/>
                    <a:gd name="T56" fmla="*/ 1801 w 1919"/>
                    <a:gd name="T57" fmla="*/ 1026 h 1167"/>
                    <a:gd name="T58" fmla="*/ 1919 w 1919"/>
                    <a:gd name="T59" fmla="*/ 1049 h 1167"/>
                    <a:gd name="T60" fmla="*/ 1668 w 1919"/>
                    <a:gd name="T61" fmla="*/ 978 h 1167"/>
                    <a:gd name="T62" fmla="*/ 1164 w 1919"/>
                    <a:gd name="T63" fmla="*/ 861 h 1167"/>
                    <a:gd name="T64" fmla="*/ 1497 w 1919"/>
                    <a:gd name="T65" fmla="*/ 908 h 1167"/>
                    <a:gd name="T66" fmla="*/ 1647 w 1919"/>
                    <a:gd name="T67" fmla="*/ 931 h 1167"/>
                    <a:gd name="T68" fmla="*/ 1347 w 1919"/>
                    <a:gd name="T69" fmla="*/ 851 h 1167"/>
                    <a:gd name="T70" fmla="*/ 1200 w 1919"/>
                    <a:gd name="T71" fmla="*/ 815 h 1167"/>
                    <a:gd name="T72" fmla="*/ 1727 w 1919"/>
                    <a:gd name="T73" fmla="*/ 851 h 1167"/>
                    <a:gd name="T74" fmla="*/ 1837 w 1919"/>
                    <a:gd name="T75" fmla="*/ 828 h 1167"/>
                    <a:gd name="T76" fmla="*/ 1343 w 1919"/>
                    <a:gd name="T77" fmla="*/ 798 h 1167"/>
                    <a:gd name="T78" fmla="*/ 1018 w 1919"/>
                    <a:gd name="T79" fmla="*/ 775 h 1167"/>
                    <a:gd name="T80" fmla="*/ 1261 w 1919"/>
                    <a:gd name="T81" fmla="*/ 743 h 1167"/>
                    <a:gd name="T82" fmla="*/ 957 w 1919"/>
                    <a:gd name="T83" fmla="*/ 747 h 1167"/>
                    <a:gd name="T84" fmla="*/ 828 w 1919"/>
                    <a:gd name="T85" fmla="*/ 728 h 1167"/>
                    <a:gd name="T86" fmla="*/ 965 w 1919"/>
                    <a:gd name="T87" fmla="*/ 674 h 1167"/>
                    <a:gd name="T88" fmla="*/ 810 w 1919"/>
                    <a:gd name="T89" fmla="*/ 703 h 1167"/>
                    <a:gd name="T90" fmla="*/ 712 w 1919"/>
                    <a:gd name="T91" fmla="*/ 705 h 1167"/>
                    <a:gd name="T92" fmla="*/ 679 w 1919"/>
                    <a:gd name="T93" fmla="*/ 657 h 1167"/>
                    <a:gd name="T94" fmla="*/ 588 w 1919"/>
                    <a:gd name="T95" fmla="*/ 568 h 1167"/>
                    <a:gd name="T96" fmla="*/ 721 w 1919"/>
                    <a:gd name="T97" fmla="*/ 589 h 1167"/>
                    <a:gd name="T98" fmla="*/ 797 w 1919"/>
                    <a:gd name="T99" fmla="*/ 583 h 1167"/>
                    <a:gd name="T100" fmla="*/ 1006 w 1919"/>
                    <a:gd name="T101" fmla="*/ 427 h 1167"/>
                    <a:gd name="T102" fmla="*/ 774 w 1919"/>
                    <a:gd name="T103" fmla="*/ 543 h 1167"/>
                    <a:gd name="T104" fmla="*/ 655 w 1919"/>
                    <a:gd name="T105" fmla="*/ 539 h 1167"/>
                    <a:gd name="T106" fmla="*/ 556 w 1919"/>
                    <a:gd name="T107" fmla="*/ 496 h 1167"/>
                    <a:gd name="T108" fmla="*/ 533 w 1919"/>
                    <a:gd name="T109" fmla="*/ 365 h 1167"/>
                    <a:gd name="T110" fmla="*/ 651 w 1919"/>
                    <a:gd name="T111" fmla="*/ 450 h 1167"/>
                    <a:gd name="T112" fmla="*/ 459 w 1919"/>
                    <a:gd name="T113" fmla="*/ 199 h 1167"/>
                    <a:gd name="T114" fmla="*/ 341 w 1919"/>
                    <a:gd name="T115" fmla="*/ 89 h 1167"/>
                    <a:gd name="T116" fmla="*/ 276 w 1919"/>
                    <a:gd name="T117" fmla="*/ 58 h 1167"/>
                    <a:gd name="T118" fmla="*/ 276 w 1919"/>
                    <a:gd name="T119" fmla="*/ 58 h 1167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w 1919"/>
                    <a:gd name="T181" fmla="*/ 0 h 1167"/>
                    <a:gd name="T182" fmla="*/ 1919 w 1919"/>
                    <a:gd name="T183" fmla="*/ 1167 h 1167"/>
                  </a:gdLst>
                  <a:ahLst/>
                  <a:cxnLst>
                    <a:cxn ang="T120">
                      <a:pos x="T0" y="T1"/>
                    </a:cxn>
                    <a:cxn ang="T121">
                      <a:pos x="T2" y="T3"/>
                    </a:cxn>
                    <a:cxn ang="T122">
                      <a:pos x="T4" y="T5"/>
                    </a:cxn>
                    <a:cxn ang="T123">
                      <a:pos x="T6" y="T7"/>
                    </a:cxn>
                    <a:cxn ang="T124">
                      <a:pos x="T8" y="T9"/>
                    </a:cxn>
                    <a:cxn ang="T125">
                      <a:pos x="T10" y="T11"/>
                    </a:cxn>
                    <a:cxn ang="T126">
                      <a:pos x="T12" y="T13"/>
                    </a:cxn>
                    <a:cxn ang="T127">
                      <a:pos x="T14" y="T15"/>
                    </a:cxn>
                    <a:cxn ang="T128">
                      <a:pos x="T16" y="T17"/>
                    </a:cxn>
                    <a:cxn ang="T129">
                      <a:pos x="T18" y="T19"/>
                    </a:cxn>
                    <a:cxn ang="T130">
                      <a:pos x="T20" y="T21"/>
                    </a:cxn>
                    <a:cxn ang="T131">
                      <a:pos x="T22" y="T23"/>
                    </a:cxn>
                    <a:cxn ang="T132">
                      <a:pos x="T24" y="T25"/>
                    </a:cxn>
                    <a:cxn ang="T133">
                      <a:pos x="T26" y="T27"/>
                    </a:cxn>
                    <a:cxn ang="T134">
                      <a:pos x="T28" y="T29"/>
                    </a:cxn>
                    <a:cxn ang="T135">
                      <a:pos x="T30" y="T31"/>
                    </a:cxn>
                    <a:cxn ang="T136">
                      <a:pos x="T32" y="T33"/>
                    </a:cxn>
                    <a:cxn ang="T137">
                      <a:pos x="T34" y="T35"/>
                    </a:cxn>
                    <a:cxn ang="T138">
                      <a:pos x="T36" y="T37"/>
                    </a:cxn>
                    <a:cxn ang="T139">
                      <a:pos x="T38" y="T39"/>
                    </a:cxn>
                    <a:cxn ang="T140">
                      <a:pos x="T40" y="T41"/>
                    </a:cxn>
                    <a:cxn ang="T141">
                      <a:pos x="T42" y="T43"/>
                    </a:cxn>
                    <a:cxn ang="T142">
                      <a:pos x="T44" y="T45"/>
                    </a:cxn>
                    <a:cxn ang="T143">
                      <a:pos x="T46" y="T47"/>
                    </a:cxn>
                    <a:cxn ang="T144">
                      <a:pos x="T48" y="T49"/>
                    </a:cxn>
                    <a:cxn ang="T145">
                      <a:pos x="T50" y="T51"/>
                    </a:cxn>
                    <a:cxn ang="T146">
                      <a:pos x="T52" y="T53"/>
                    </a:cxn>
                    <a:cxn ang="T147">
                      <a:pos x="T54" y="T55"/>
                    </a:cxn>
                    <a:cxn ang="T148">
                      <a:pos x="T56" y="T57"/>
                    </a:cxn>
                    <a:cxn ang="T149">
                      <a:pos x="T58" y="T59"/>
                    </a:cxn>
                    <a:cxn ang="T150">
                      <a:pos x="T60" y="T61"/>
                    </a:cxn>
                    <a:cxn ang="T151">
                      <a:pos x="T62" y="T63"/>
                    </a:cxn>
                    <a:cxn ang="T152">
                      <a:pos x="T64" y="T65"/>
                    </a:cxn>
                    <a:cxn ang="T153">
                      <a:pos x="T66" y="T67"/>
                    </a:cxn>
                    <a:cxn ang="T154">
                      <a:pos x="T68" y="T69"/>
                    </a:cxn>
                    <a:cxn ang="T155">
                      <a:pos x="T70" y="T71"/>
                    </a:cxn>
                    <a:cxn ang="T156">
                      <a:pos x="T72" y="T73"/>
                    </a:cxn>
                    <a:cxn ang="T157">
                      <a:pos x="T74" y="T75"/>
                    </a:cxn>
                    <a:cxn ang="T158">
                      <a:pos x="T76" y="T77"/>
                    </a:cxn>
                    <a:cxn ang="T159">
                      <a:pos x="T78" y="T79"/>
                    </a:cxn>
                    <a:cxn ang="T160">
                      <a:pos x="T80" y="T81"/>
                    </a:cxn>
                    <a:cxn ang="T161">
                      <a:pos x="T82" y="T83"/>
                    </a:cxn>
                    <a:cxn ang="T162">
                      <a:pos x="T84" y="T85"/>
                    </a:cxn>
                    <a:cxn ang="T163">
                      <a:pos x="T86" y="T87"/>
                    </a:cxn>
                    <a:cxn ang="T164">
                      <a:pos x="T88" y="T89"/>
                    </a:cxn>
                    <a:cxn ang="T165">
                      <a:pos x="T90" y="T91"/>
                    </a:cxn>
                    <a:cxn ang="T166">
                      <a:pos x="T92" y="T93"/>
                    </a:cxn>
                    <a:cxn ang="T167">
                      <a:pos x="T94" y="T95"/>
                    </a:cxn>
                    <a:cxn ang="T168">
                      <a:pos x="T96" y="T97"/>
                    </a:cxn>
                    <a:cxn ang="T169">
                      <a:pos x="T98" y="T99"/>
                    </a:cxn>
                    <a:cxn ang="T170">
                      <a:pos x="T100" y="T101"/>
                    </a:cxn>
                    <a:cxn ang="T171">
                      <a:pos x="T102" y="T103"/>
                    </a:cxn>
                    <a:cxn ang="T172">
                      <a:pos x="T104" y="T105"/>
                    </a:cxn>
                    <a:cxn ang="T173">
                      <a:pos x="T106" y="T107"/>
                    </a:cxn>
                    <a:cxn ang="T174">
                      <a:pos x="T108" y="T109"/>
                    </a:cxn>
                    <a:cxn ang="T175">
                      <a:pos x="T110" y="T111"/>
                    </a:cxn>
                    <a:cxn ang="T176">
                      <a:pos x="T112" y="T113"/>
                    </a:cxn>
                    <a:cxn ang="T177">
                      <a:pos x="T114" y="T115"/>
                    </a:cxn>
                    <a:cxn ang="T178">
                      <a:pos x="T116" y="T117"/>
                    </a:cxn>
                    <a:cxn ang="T179">
                      <a:pos x="T118" y="T119"/>
                    </a:cxn>
                  </a:cxnLst>
                  <a:rect l="T180" t="T181" r="T182" b="T183"/>
                  <a:pathLst>
                    <a:path w="1919" h="1167">
                      <a:moveTo>
                        <a:pt x="276" y="58"/>
                      </a:moveTo>
                      <a:lnTo>
                        <a:pt x="149" y="7"/>
                      </a:lnTo>
                      <a:lnTo>
                        <a:pt x="69" y="0"/>
                      </a:lnTo>
                      <a:lnTo>
                        <a:pt x="0" y="19"/>
                      </a:lnTo>
                      <a:lnTo>
                        <a:pt x="153" y="20"/>
                      </a:lnTo>
                      <a:lnTo>
                        <a:pt x="265" y="76"/>
                      </a:lnTo>
                      <a:lnTo>
                        <a:pt x="371" y="138"/>
                      </a:lnTo>
                      <a:lnTo>
                        <a:pt x="457" y="231"/>
                      </a:lnTo>
                      <a:lnTo>
                        <a:pt x="506" y="315"/>
                      </a:lnTo>
                      <a:lnTo>
                        <a:pt x="510" y="385"/>
                      </a:lnTo>
                      <a:lnTo>
                        <a:pt x="518" y="475"/>
                      </a:lnTo>
                      <a:lnTo>
                        <a:pt x="444" y="340"/>
                      </a:lnTo>
                      <a:lnTo>
                        <a:pt x="512" y="501"/>
                      </a:lnTo>
                      <a:lnTo>
                        <a:pt x="550" y="617"/>
                      </a:lnTo>
                      <a:lnTo>
                        <a:pt x="563" y="712"/>
                      </a:lnTo>
                      <a:lnTo>
                        <a:pt x="558" y="773"/>
                      </a:lnTo>
                      <a:lnTo>
                        <a:pt x="656" y="762"/>
                      </a:lnTo>
                      <a:lnTo>
                        <a:pt x="795" y="779"/>
                      </a:lnTo>
                      <a:lnTo>
                        <a:pt x="1001" y="861"/>
                      </a:lnTo>
                      <a:lnTo>
                        <a:pt x="1254" y="982"/>
                      </a:lnTo>
                      <a:lnTo>
                        <a:pt x="1442" y="1026"/>
                      </a:lnTo>
                      <a:lnTo>
                        <a:pt x="1634" y="1083"/>
                      </a:lnTo>
                      <a:lnTo>
                        <a:pt x="1733" y="1138"/>
                      </a:lnTo>
                      <a:lnTo>
                        <a:pt x="1826" y="1167"/>
                      </a:lnTo>
                      <a:lnTo>
                        <a:pt x="1681" y="1087"/>
                      </a:lnTo>
                      <a:lnTo>
                        <a:pt x="1440" y="996"/>
                      </a:lnTo>
                      <a:lnTo>
                        <a:pt x="1238" y="933"/>
                      </a:lnTo>
                      <a:lnTo>
                        <a:pt x="1653" y="1018"/>
                      </a:lnTo>
                      <a:lnTo>
                        <a:pt x="1801" y="1026"/>
                      </a:lnTo>
                      <a:lnTo>
                        <a:pt x="1919" y="1049"/>
                      </a:lnTo>
                      <a:lnTo>
                        <a:pt x="1668" y="978"/>
                      </a:lnTo>
                      <a:lnTo>
                        <a:pt x="1164" y="861"/>
                      </a:lnTo>
                      <a:lnTo>
                        <a:pt x="1497" y="908"/>
                      </a:lnTo>
                      <a:lnTo>
                        <a:pt x="1647" y="931"/>
                      </a:lnTo>
                      <a:lnTo>
                        <a:pt x="1347" y="851"/>
                      </a:lnTo>
                      <a:lnTo>
                        <a:pt x="1200" y="815"/>
                      </a:lnTo>
                      <a:lnTo>
                        <a:pt x="1727" y="851"/>
                      </a:lnTo>
                      <a:lnTo>
                        <a:pt x="1837" y="828"/>
                      </a:lnTo>
                      <a:lnTo>
                        <a:pt x="1343" y="798"/>
                      </a:lnTo>
                      <a:lnTo>
                        <a:pt x="1018" y="775"/>
                      </a:lnTo>
                      <a:lnTo>
                        <a:pt x="1261" y="743"/>
                      </a:lnTo>
                      <a:lnTo>
                        <a:pt x="957" y="747"/>
                      </a:lnTo>
                      <a:lnTo>
                        <a:pt x="828" y="728"/>
                      </a:lnTo>
                      <a:lnTo>
                        <a:pt x="965" y="674"/>
                      </a:lnTo>
                      <a:lnTo>
                        <a:pt x="810" y="703"/>
                      </a:lnTo>
                      <a:lnTo>
                        <a:pt x="712" y="705"/>
                      </a:lnTo>
                      <a:lnTo>
                        <a:pt x="679" y="657"/>
                      </a:lnTo>
                      <a:lnTo>
                        <a:pt x="588" y="568"/>
                      </a:lnTo>
                      <a:lnTo>
                        <a:pt x="721" y="589"/>
                      </a:lnTo>
                      <a:lnTo>
                        <a:pt x="797" y="583"/>
                      </a:lnTo>
                      <a:lnTo>
                        <a:pt x="1006" y="427"/>
                      </a:lnTo>
                      <a:lnTo>
                        <a:pt x="774" y="543"/>
                      </a:lnTo>
                      <a:lnTo>
                        <a:pt x="655" y="539"/>
                      </a:lnTo>
                      <a:lnTo>
                        <a:pt x="556" y="496"/>
                      </a:lnTo>
                      <a:lnTo>
                        <a:pt x="533" y="365"/>
                      </a:lnTo>
                      <a:lnTo>
                        <a:pt x="651" y="450"/>
                      </a:lnTo>
                      <a:lnTo>
                        <a:pt x="459" y="199"/>
                      </a:lnTo>
                      <a:lnTo>
                        <a:pt x="341" y="89"/>
                      </a:lnTo>
                      <a:lnTo>
                        <a:pt x="276" y="5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1pPr>
                  <a:lvl2pPr marL="742950" indent="-28575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2pPr>
                  <a:lvl3pPr marL="11430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3pPr>
                  <a:lvl4pPr marL="16002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4pPr>
                  <a:lvl5pPr marL="20574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77959" name="Freeform 132"/>
                <p:cNvSpPr>
                  <a:spLocks/>
                </p:cNvSpPr>
                <p:nvPr/>
              </p:nvSpPr>
              <p:spPr bwMode="auto">
                <a:xfrm>
                  <a:off x="768" y="2359"/>
                  <a:ext cx="104" cy="133"/>
                </a:xfrm>
                <a:custGeom>
                  <a:avLst/>
                  <a:gdLst>
                    <a:gd name="T0" fmla="*/ 15 w 207"/>
                    <a:gd name="T1" fmla="*/ 59 h 266"/>
                    <a:gd name="T2" fmla="*/ 59 w 207"/>
                    <a:gd name="T3" fmla="*/ 137 h 266"/>
                    <a:gd name="T4" fmla="*/ 122 w 207"/>
                    <a:gd name="T5" fmla="*/ 183 h 266"/>
                    <a:gd name="T6" fmla="*/ 207 w 207"/>
                    <a:gd name="T7" fmla="*/ 266 h 266"/>
                    <a:gd name="T8" fmla="*/ 137 w 207"/>
                    <a:gd name="T9" fmla="*/ 150 h 266"/>
                    <a:gd name="T10" fmla="*/ 48 w 207"/>
                    <a:gd name="T11" fmla="*/ 82 h 266"/>
                    <a:gd name="T12" fmla="*/ 0 w 207"/>
                    <a:gd name="T13" fmla="*/ 0 h 266"/>
                    <a:gd name="T14" fmla="*/ 15 w 207"/>
                    <a:gd name="T15" fmla="*/ 59 h 266"/>
                    <a:gd name="T16" fmla="*/ 15 w 207"/>
                    <a:gd name="T17" fmla="*/ 59 h 26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207"/>
                    <a:gd name="T28" fmla="*/ 0 h 266"/>
                    <a:gd name="T29" fmla="*/ 207 w 207"/>
                    <a:gd name="T30" fmla="*/ 266 h 26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207" h="266">
                      <a:moveTo>
                        <a:pt x="15" y="59"/>
                      </a:moveTo>
                      <a:lnTo>
                        <a:pt x="59" y="137"/>
                      </a:lnTo>
                      <a:lnTo>
                        <a:pt x="122" y="183"/>
                      </a:lnTo>
                      <a:lnTo>
                        <a:pt x="207" y="266"/>
                      </a:lnTo>
                      <a:lnTo>
                        <a:pt x="137" y="150"/>
                      </a:lnTo>
                      <a:lnTo>
                        <a:pt x="48" y="82"/>
                      </a:lnTo>
                      <a:lnTo>
                        <a:pt x="0" y="0"/>
                      </a:lnTo>
                      <a:lnTo>
                        <a:pt x="15" y="5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1pPr>
                  <a:lvl2pPr marL="742950" indent="-28575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2pPr>
                  <a:lvl3pPr marL="11430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3pPr>
                  <a:lvl4pPr marL="16002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4pPr>
                  <a:lvl5pPr marL="20574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77960" name="Freeform 133"/>
                <p:cNvSpPr>
                  <a:spLocks/>
                </p:cNvSpPr>
                <p:nvPr/>
              </p:nvSpPr>
              <p:spPr bwMode="auto">
                <a:xfrm>
                  <a:off x="443" y="2587"/>
                  <a:ext cx="273" cy="815"/>
                </a:xfrm>
                <a:custGeom>
                  <a:avLst/>
                  <a:gdLst>
                    <a:gd name="T0" fmla="*/ 163 w 546"/>
                    <a:gd name="T1" fmla="*/ 33 h 1631"/>
                    <a:gd name="T2" fmla="*/ 249 w 546"/>
                    <a:gd name="T3" fmla="*/ 213 h 1631"/>
                    <a:gd name="T4" fmla="*/ 357 w 546"/>
                    <a:gd name="T5" fmla="*/ 362 h 1631"/>
                    <a:gd name="T6" fmla="*/ 382 w 546"/>
                    <a:gd name="T7" fmla="*/ 445 h 1631"/>
                    <a:gd name="T8" fmla="*/ 439 w 546"/>
                    <a:gd name="T9" fmla="*/ 554 h 1631"/>
                    <a:gd name="T10" fmla="*/ 413 w 546"/>
                    <a:gd name="T11" fmla="*/ 599 h 1631"/>
                    <a:gd name="T12" fmla="*/ 397 w 546"/>
                    <a:gd name="T13" fmla="*/ 656 h 1631"/>
                    <a:gd name="T14" fmla="*/ 369 w 546"/>
                    <a:gd name="T15" fmla="*/ 717 h 1631"/>
                    <a:gd name="T16" fmla="*/ 314 w 546"/>
                    <a:gd name="T17" fmla="*/ 778 h 1631"/>
                    <a:gd name="T18" fmla="*/ 245 w 546"/>
                    <a:gd name="T19" fmla="*/ 848 h 1631"/>
                    <a:gd name="T20" fmla="*/ 179 w 546"/>
                    <a:gd name="T21" fmla="*/ 970 h 1631"/>
                    <a:gd name="T22" fmla="*/ 80 w 546"/>
                    <a:gd name="T23" fmla="*/ 1213 h 1631"/>
                    <a:gd name="T24" fmla="*/ 25 w 546"/>
                    <a:gd name="T25" fmla="*/ 1304 h 1631"/>
                    <a:gd name="T26" fmla="*/ 0 w 546"/>
                    <a:gd name="T27" fmla="*/ 1416 h 1631"/>
                    <a:gd name="T28" fmla="*/ 6 w 546"/>
                    <a:gd name="T29" fmla="*/ 1451 h 1631"/>
                    <a:gd name="T30" fmla="*/ 66 w 546"/>
                    <a:gd name="T31" fmla="*/ 1525 h 1631"/>
                    <a:gd name="T32" fmla="*/ 173 w 546"/>
                    <a:gd name="T33" fmla="*/ 1593 h 1631"/>
                    <a:gd name="T34" fmla="*/ 295 w 546"/>
                    <a:gd name="T35" fmla="*/ 1631 h 1631"/>
                    <a:gd name="T36" fmla="*/ 321 w 546"/>
                    <a:gd name="T37" fmla="*/ 1607 h 1631"/>
                    <a:gd name="T38" fmla="*/ 156 w 546"/>
                    <a:gd name="T39" fmla="*/ 1538 h 1631"/>
                    <a:gd name="T40" fmla="*/ 38 w 546"/>
                    <a:gd name="T41" fmla="*/ 1466 h 1631"/>
                    <a:gd name="T42" fmla="*/ 13 w 546"/>
                    <a:gd name="T43" fmla="*/ 1428 h 1631"/>
                    <a:gd name="T44" fmla="*/ 55 w 546"/>
                    <a:gd name="T45" fmla="*/ 1293 h 1631"/>
                    <a:gd name="T46" fmla="*/ 125 w 546"/>
                    <a:gd name="T47" fmla="*/ 1175 h 1631"/>
                    <a:gd name="T48" fmla="*/ 234 w 546"/>
                    <a:gd name="T49" fmla="*/ 915 h 1631"/>
                    <a:gd name="T50" fmla="*/ 369 w 546"/>
                    <a:gd name="T51" fmla="*/ 753 h 1631"/>
                    <a:gd name="T52" fmla="*/ 407 w 546"/>
                    <a:gd name="T53" fmla="*/ 664 h 1631"/>
                    <a:gd name="T54" fmla="*/ 445 w 546"/>
                    <a:gd name="T55" fmla="*/ 656 h 1631"/>
                    <a:gd name="T56" fmla="*/ 439 w 546"/>
                    <a:gd name="T57" fmla="*/ 599 h 1631"/>
                    <a:gd name="T58" fmla="*/ 462 w 546"/>
                    <a:gd name="T59" fmla="*/ 552 h 1631"/>
                    <a:gd name="T60" fmla="*/ 546 w 546"/>
                    <a:gd name="T61" fmla="*/ 476 h 1631"/>
                    <a:gd name="T62" fmla="*/ 464 w 546"/>
                    <a:gd name="T63" fmla="*/ 502 h 1631"/>
                    <a:gd name="T64" fmla="*/ 544 w 546"/>
                    <a:gd name="T65" fmla="*/ 415 h 1631"/>
                    <a:gd name="T66" fmla="*/ 439 w 546"/>
                    <a:gd name="T67" fmla="*/ 491 h 1631"/>
                    <a:gd name="T68" fmla="*/ 382 w 546"/>
                    <a:gd name="T69" fmla="*/ 341 h 1631"/>
                    <a:gd name="T70" fmla="*/ 228 w 546"/>
                    <a:gd name="T71" fmla="*/ 126 h 1631"/>
                    <a:gd name="T72" fmla="*/ 192 w 546"/>
                    <a:gd name="T73" fmla="*/ 0 h 1631"/>
                    <a:gd name="T74" fmla="*/ 163 w 546"/>
                    <a:gd name="T75" fmla="*/ 33 h 1631"/>
                    <a:gd name="T76" fmla="*/ 163 w 546"/>
                    <a:gd name="T77" fmla="*/ 33 h 1631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w 546"/>
                    <a:gd name="T118" fmla="*/ 0 h 1631"/>
                    <a:gd name="T119" fmla="*/ 546 w 546"/>
                    <a:gd name="T120" fmla="*/ 1631 h 1631"/>
                  </a:gdLst>
                  <a:ahLst/>
                  <a:cxnLst>
                    <a:cxn ang="T78">
                      <a:pos x="T0" y="T1"/>
                    </a:cxn>
                    <a:cxn ang="T79">
                      <a:pos x="T2" y="T3"/>
                    </a:cxn>
                    <a:cxn ang="T80">
                      <a:pos x="T4" y="T5"/>
                    </a:cxn>
                    <a:cxn ang="T81">
                      <a:pos x="T6" y="T7"/>
                    </a:cxn>
                    <a:cxn ang="T82">
                      <a:pos x="T8" y="T9"/>
                    </a:cxn>
                    <a:cxn ang="T83">
                      <a:pos x="T10" y="T11"/>
                    </a:cxn>
                    <a:cxn ang="T84">
                      <a:pos x="T12" y="T13"/>
                    </a:cxn>
                    <a:cxn ang="T85">
                      <a:pos x="T14" y="T15"/>
                    </a:cxn>
                    <a:cxn ang="T86">
                      <a:pos x="T16" y="T17"/>
                    </a:cxn>
                    <a:cxn ang="T87">
                      <a:pos x="T18" y="T19"/>
                    </a:cxn>
                    <a:cxn ang="T88">
                      <a:pos x="T20" y="T21"/>
                    </a:cxn>
                    <a:cxn ang="T89">
                      <a:pos x="T22" y="T23"/>
                    </a:cxn>
                    <a:cxn ang="T90">
                      <a:pos x="T24" y="T25"/>
                    </a:cxn>
                    <a:cxn ang="T91">
                      <a:pos x="T26" y="T27"/>
                    </a:cxn>
                    <a:cxn ang="T92">
                      <a:pos x="T28" y="T29"/>
                    </a:cxn>
                    <a:cxn ang="T93">
                      <a:pos x="T30" y="T31"/>
                    </a:cxn>
                    <a:cxn ang="T94">
                      <a:pos x="T32" y="T33"/>
                    </a:cxn>
                    <a:cxn ang="T95">
                      <a:pos x="T34" y="T35"/>
                    </a:cxn>
                    <a:cxn ang="T96">
                      <a:pos x="T36" y="T37"/>
                    </a:cxn>
                    <a:cxn ang="T97">
                      <a:pos x="T38" y="T39"/>
                    </a:cxn>
                    <a:cxn ang="T98">
                      <a:pos x="T40" y="T41"/>
                    </a:cxn>
                    <a:cxn ang="T99">
                      <a:pos x="T42" y="T43"/>
                    </a:cxn>
                    <a:cxn ang="T100">
                      <a:pos x="T44" y="T45"/>
                    </a:cxn>
                    <a:cxn ang="T101">
                      <a:pos x="T46" y="T47"/>
                    </a:cxn>
                    <a:cxn ang="T102">
                      <a:pos x="T48" y="T49"/>
                    </a:cxn>
                    <a:cxn ang="T103">
                      <a:pos x="T50" y="T51"/>
                    </a:cxn>
                    <a:cxn ang="T104">
                      <a:pos x="T52" y="T53"/>
                    </a:cxn>
                    <a:cxn ang="T105">
                      <a:pos x="T54" y="T55"/>
                    </a:cxn>
                    <a:cxn ang="T106">
                      <a:pos x="T56" y="T57"/>
                    </a:cxn>
                    <a:cxn ang="T107">
                      <a:pos x="T58" y="T59"/>
                    </a:cxn>
                    <a:cxn ang="T108">
                      <a:pos x="T60" y="T61"/>
                    </a:cxn>
                    <a:cxn ang="T109">
                      <a:pos x="T62" y="T63"/>
                    </a:cxn>
                    <a:cxn ang="T110">
                      <a:pos x="T64" y="T65"/>
                    </a:cxn>
                    <a:cxn ang="T111">
                      <a:pos x="T66" y="T67"/>
                    </a:cxn>
                    <a:cxn ang="T112">
                      <a:pos x="T68" y="T69"/>
                    </a:cxn>
                    <a:cxn ang="T113">
                      <a:pos x="T70" y="T71"/>
                    </a:cxn>
                    <a:cxn ang="T114">
                      <a:pos x="T72" y="T73"/>
                    </a:cxn>
                    <a:cxn ang="T115">
                      <a:pos x="T74" y="T75"/>
                    </a:cxn>
                    <a:cxn ang="T116">
                      <a:pos x="T76" y="T77"/>
                    </a:cxn>
                  </a:cxnLst>
                  <a:rect l="T117" t="T118" r="T119" b="T120"/>
                  <a:pathLst>
                    <a:path w="546" h="1631">
                      <a:moveTo>
                        <a:pt x="163" y="33"/>
                      </a:moveTo>
                      <a:lnTo>
                        <a:pt x="249" y="213"/>
                      </a:lnTo>
                      <a:lnTo>
                        <a:pt x="357" y="362"/>
                      </a:lnTo>
                      <a:lnTo>
                        <a:pt x="382" y="445"/>
                      </a:lnTo>
                      <a:lnTo>
                        <a:pt x="439" y="554"/>
                      </a:lnTo>
                      <a:lnTo>
                        <a:pt x="413" y="599"/>
                      </a:lnTo>
                      <a:lnTo>
                        <a:pt x="397" y="656"/>
                      </a:lnTo>
                      <a:lnTo>
                        <a:pt x="369" y="717"/>
                      </a:lnTo>
                      <a:lnTo>
                        <a:pt x="314" y="778"/>
                      </a:lnTo>
                      <a:lnTo>
                        <a:pt x="245" y="848"/>
                      </a:lnTo>
                      <a:lnTo>
                        <a:pt x="179" y="970"/>
                      </a:lnTo>
                      <a:lnTo>
                        <a:pt x="80" y="1213"/>
                      </a:lnTo>
                      <a:lnTo>
                        <a:pt x="25" y="1304"/>
                      </a:lnTo>
                      <a:lnTo>
                        <a:pt x="0" y="1416"/>
                      </a:lnTo>
                      <a:lnTo>
                        <a:pt x="6" y="1451"/>
                      </a:lnTo>
                      <a:lnTo>
                        <a:pt x="66" y="1525"/>
                      </a:lnTo>
                      <a:lnTo>
                        <a:pt x="173" y="1593"/>
                      </a:lnTo>
                      <a:lnTo>
                        <a:pt x="295" y="1631"/>
                      </a:lnTo>
                      <a:lnTo>
                        <a:pt x="321" y="1607"/>
                      </a:lnTo>
                      <a:lnTo>
                        <a:pt x="156" y="1538"/>
                      </a:lnTo>
                      <a:lnTo>
                        <a:pt x="38" y="1466"/>
                      </a:lnTo>
                      <a:lnTo>
                        <a:pt x="13" y="1428"/>
                      </a:lnTo>
                      <a:lnTo>
                        <a:pt x="55" y="1293"/>
                      </a:lnTo>
                      <a:lnTo>
                        <a:pt x="125" y="1175"/>
                      </a:lnTo>
                      <a:lnTo>
                        <a:pt x="234" y="915"/>
                      </a:lnTo>
                      <a:lnTo>
                        <a:pt x="369" y="753"/>
                      </a:lnTo>
                      <a:lnTo>
                        <a:pt x="407" y="664"/>
                      </a:lnTo>
                      <a:lnTo>
                        <a:pt x="445" y="656"/>
                      </a:lnTo>
                      <a:lnTo>
                        <a:pt x="439" y="599"/>
                      </a:lnTo>
                      <a:lnTo>
                        <a:pt x="462" y="552"/>
                      </a:lnTo>
                      <a:lnTo>
                        <a:pt x="546" y="476"/>
                      </a:lnTo>
                      <a:lnTo>
                        <a:pt x="464" y="502"/>
                      </a:lnTo>
                      <a:lnTo>
                        <a:pt x="544" y="415"/>
                      </a:lnTo>
                      <a:lnTo>
                        <a:pt x="439" y="491"/>
                      </a:lnTo>
                      <a:lnTo>
                        <a:pt x="382" y="341"/>
                      </a:lnTo>
                      <a:lnTo>
                        <a:pt x="228" y="126"/>
                      </a:lnTo>
                      <a:lnTo>
                        <a:pt x="192" y="0"/>
                      </a:lnTo>
                      <a:lnTo>
                        <a:pt x="163" y="3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1pPr>
                  <a:lvl2pPr marL="742950" indent="-28575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2pPr>
                  <a:lvl3pPr marL="11430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3pPr>
                  <a:lvl4pPr marL="16002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4pPr>
                  <a:lvl5pPr marL="20574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77961" name="Freeform 134"/>
                <p:cNvSpPr>
                  <a:spLocks/>
                </p:cNvSpPr>
                <p:nvPr/>
              </p:nvSpPr>
              <p:spPr bwMode="auto">
                <a:xfrm>
                  <a:off x="471" y="2807"/>
                  <a:ext cx="497" cy="715"/>
                </a:xfrm>
                <a:custGeom>
                  <a:avLst/>
                  <a:gdLst>
                    <a:gd name="T0" fmla="*/ 175 w 995"/>
                    <a:gd name="T1" fmla="*/ 1234 h 1430"/>
                    <a:gd name="T2" fmla="*/ 211 w 995"/>
                    <a:gd name="T3" fmla="*/ 1171 h 1430"/>
                    <a:gd name="T4" fmla="*/ 264 w 995"/>
                    <a:gd name="T5" fmla="*/ 1171 h 1430"/>
                    <a:gd name="T6" fmla="*/ 329 w 995"/>
                    <a:gd name="T7" fmla="*/ 1137 h 1430"/>
                    <a:gd name="T8" fmla="*/ 361 w 995"/>
                    <a:gd name="T9" fmla="*/ 1086 h 1430"/>
                    <a:gd name="T10" fmla="*/ 297 w 995"/>
                    <a:gd name="T11" fmla="*/ 1086 h 1430"/>
                    <a:gd name="T12" fmla="*/ 407 w 995"/>
                    <a:gd name="T13" fmla="*/ 993 h 1430"/>
                    <a:gd name="T14" fmla="*/ 538 w 995"/>
                    <a:gd name="T15" fmla="*/ 803 h 1430"/>
                    <a:gd name="T16" fmla="*/ 612 w 995"/>
                    <a:gd name="T17" fmla="*/ 616 h 1430"/>
                    <a:gd name="T18" fmla="*/ 675 w 995"/>
                    <a:gd name="T19" fmla="*/ 476 h 1430"/>
                    <a:gd name="T20" fmla="*/ 749 w 995"/>
                    <a:gd name="T21" fmla="*/ 381 h 1430"/>
                    <a:gd name="T22" fmla="*/ 802 w 995"/>
                    <a:gd name="T23" fmla="*/ 276 h 1430"/>
                    <a:gd name="T24" fmla="*/ 861 w 995"/>
                    <a:gd name="T25" fmla="*/ 221 h 1430"/>
                    <a:gd name="T26" fmla="*/ 901 w 995"/>
                    <a:gd name="T27" fmla="*/ 177 h 1430"/>
                    <a:gd name="T28" fmla="*/ 960 w 995"/>
                    <a:gd name="T29" fmla="*/ 86 h 1430"/>
                    <a:gd name="T30" fmla="*/ 995 w 995"/>
                    <a:gd name="T31" fmla="*/ 0 h 1430"/>
                    <a:gd name="T32" fmla="*/ 964 w 995"/>
                    <a:gd name="T33" fmla="*/ 130 h 1430"/>
                    <a:gd name="T34" fmla="*/ 898 w 995"/>
                    <a:gd name="T35" fmla="*/ 227 h 1430"/>
                    <a:gd name="T36" fmla="*/ 880 w 995"/>
                    <a:gd name="T37" fmla="*/ 285 h 1430"/>
                    <a:gd name="T38" fmla="*/ 791 w 995"/>
                    <a:gd name="T39" fmla="*/ 377 h 1430"/>
                    <a:gd name="T40" fmla="*/ 749 w 995"/>
                    <a:gd name="T41" fmla="*/ 441 h 1430"/>
                    <a:gd name="T42" fmla="*/ 700 w 995"/>
                    <a:gd name="T43" fmla="*/ 506 h 1430"/>
                    <a:gd name="T44" fmla="*/ 538 w 995"/>
                    <a:gd name="T45" fmla="*/ 844 h 1430"/>
                    <a:gd name="T46" fmla="*/ 401 w 995"/>
                    <a:gd name="T47" fmla="*/ 1042 h 1430"/>
                    <a:gd name="T48" fmla="*/ 352 w 995"/>
                    <a:gd name="T49" fmla="*/ 1147 h 1430"/>
                    <a:gd name="T50" fmla="*/ 274 w 995"/>
                    <a:gd name="T51" fmla="*/ 1204 h 1430"/>
                    <a:gd name="T52" fmla="*/ 224 w 995"/>
                    <a:gd name="T53" fmla="*/ 1228 h 1430"/>
                    <a:gd name="T54" fmla="*/ 171 w 995"/>
                    <a:gd name="T55" fmla="*/ 1339 h 1430"/>
                    <a:gd name="T56" fmla="*/ 185 w 995"/>
                    <a:gd name="T57" fmla="*/ 1430 h 1430"/>
                    <a:gd name="T58" fmla="*/ 141 w 995"/>
                    <a:gd name="T59" fmla="*/ 1371 h 1430"/>
                    <a:gd name="T60" fmla="*/ 63 w 995"/>
                    <a:gd name="T61" fmla="*/ 1331 h 1430"/>
                    <a:gd name="T62" fmla="*/ 2 w 995"/>
                    <a:gd name="T63" fmla="*/ 1331 h 1430"/>
                    <a:gd name="T64" fmla="*/ 67 w 995"/>
                    <a:gd name="T65" fmla="*/ 1308 h 1430"/>
                    <a:gd name="T66" fmla="*/ 124 w 995"/>
                    <a:gd name="T67" fmla="*/ 1327 h 1430"/>
                    <a:gd name="T68" fmla="*/ 167 w 995"/>
                    <a:gd name="T69" fmla="*/ 1268 h 1430"/>
                    <a:gd name="T70" fmla="*/ 74 w 995"/>
                    <a:gd name="T71" fmla="*/ 1226 h 1430"/>
                    <a:gd name="T72" fmla="*/ 0 w 995"/>
                    <a:gd name="T73" fmla="*/ 1158 h 1430"/>
                    <a:gd name="T74" fmla="*/ 80 w 995"/>
                    <a:gd name="T75" fmla="*/ 1192 h 1430"/>
                    <a:gd name="T76" fmla="*/ 175 w 995"/>
                    <a:gd name="T77" fmla="*/ 1234 h 1430"/>
                    <a:gd name="T78" fmla="*/ 175 w 995"/>
                    <a:gd name="T79" fmla="*/ 1234 h 1430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w 995"/>
                    <a:gd name="T121" fmla="*/ 0 h 1430"/>
                    <a:gd name="T122" fmla="*/ 995 w 995"/>
                    <a:gd name="T123" fmla="*/ 1430 h 1430"/>
                  </a:gdLst>
                  <a:ahLst/>
                  <a:cxnLst>
                    <a:cxn ang="T80">
                      <a:pos x="T0" y="T1"/>
                    </a:cxn>
                    <a:cxn ang="T81">
                      <a:pos x="T2" y="T3"/>
                    </a:cxn>
                    <a:cxn ang="T82">
                      <a:pos x="T4" y="T5"/>
                    </a:cxn>
                    <a:cxn ang="T83">
                      <a:pos x="T6" y="T7"/>
                    </a:cxn>
                    <a:cxn ang="T84">
                      <a:pos x="T8" y="T9"/>
                    </a:cxn>
                    <a:cxn ang="T85">
                      <a:pos x="T10" y="T11"/>
                    </a:cxn>
                    <a:cxn ang="T86">
                      <a:pos x="T12" y="T13"/>
                    </a:cxn>
                    <a:cxn ang="T87">
                      <a:pos x="T14" y="T15"/>
                    </a:cxn>
                    <a:cxn ang="T88">
                      <a:pos x="T16" y="T17"/>
                    </a:cxn>
                    <a:cxn ang="T89">
                      <a:pos x="T18" y="T19"/>
                    </a:cxn>
                    <a:cxn ang="T90">
                      <a:pos x="T20" y="T21"/>
                    </a:cxn>
                    <a:cxn ang="T91">
                      <a:pos x="T22" y="T23"/>
                    </a:cxn>
                    <a:cxn ang="T92">
                      <a:pos x="T24" y="T25"/>
                    </a:cxn>
                    <a:cxn ang="T93">
                      <a:pos x="T26" y="T27"/>
                    </a:cxn>
                    <a:cxn ang="T94">
                      <a:pos x="T28" y="T29"/>
                    </a:cxn>
                    <a:cxn ang="T95">
                      <a:pos x="T30" y="T31"/>
                    </a:cxn>
                    <a:cxn ang="T96">
                      <a:pos x="T32" y="T33"/>
                    </a:cxn>
                    <a:cxn ang="T97">
                      <a:pos x="T34" y="T35"/>
                    </a:cxn>
                    <a:cxn ang="T98">
                      <a:pos x="T36" y="T37"/>
                    </a:cxn>
                    <a:cxn ang="T99">
                      <a:pos x="T38" y="T39"/>
                    </a:cxn>
                    <a:cxn ang="T100">
                      <a:pos x="T40" y="T41"/>
                    </a:cxn>
                    <a:cxn ang="T101">
                      <a:pos x="T42" y="T43"/>
                    </a:cxn>
                    <a:cxn ang="T102">
                      <a:pos x="T44" y="T45"/>
                    </a:cxn>
                    <a:cxn ang="T103">
                      <a:pos x="T46" y="T47"/>
                    </a:cxn>
                    <a:cxn ang="T104">
                      <a:pos x="T48" y="T49"/>
                    </a:cxn>
                    <a:cxn ang="T105">
                      <a:pos x="T50" y="T51"/>
                    </a:cxn>
                    <a:cxn ang="T106">
                      <a:pos x="T52" y="T53"/>
                    </a:cxn>
                    <a:cxn ang="T107">
                      <a:pos x="T54" y="T55"/>
                    </a:cxn>
                    <a:cxn ang="T108">
                      <a:pos x="T56" y="T57"/>
                    </a:cxn>
                    <a:cxn ang="T109">
                      <a:pos x="T58" y="T59"/>
                    </a:cxn>
                    <a:cxn ang="T110">
                      <a:pos x="T60" y="T61"/>
                    </a:cxn>
                    <a:cxn ang="T111">
                      <a:pos x="T62" y="T63"/>
                    </a:cxn>
                    <a:cxn ang="T112">
                      <a:pos x="T64" y="T65"/>
                    </a:cxn>
                    <a:cxn ang="T113">
                      <a:pos x="T66" y="T67"/>
                    </a:cxn>
                    <a:cxn ang="T114">
                      <a:pos x="T68" y="T69"/>
                    </a:cxn>
                    <a:cxn ang="T115">
                      <a:pos x="T70" y="T71"/>
                    </a:cxn>
                    <a:cxn ang="T116">
                      <a:pos x="T72" y="T73"/>
                    </a:cxn>
                    <a:cxn ang="T117">
                      <a:pos x="T74" y="T75"/>
                    </a:cxn>
                    <a:cxn ang="T118">
                      <a:pos x="T76" y="T77"/>
                    </a:cxn>
                    <a:cxn ang="T119">
                      <a:pos x="T78" y="T79"/>
                    </a:cxn>
                  </a:cxnLst>
                  <a:rect l="T120" t="T121" r="T122" b="T123"/>
                  <a:pathLst>
                    <a:path w="995" h="1430">
                      <a:moveTo>
                        <a:pt x="175" y="1234"/>
                      </a:moveTo>
                      <a:lnTo>
                        <a:pt x="211" y="1171"/>
                      </a:lnTo>
                      <a:lnTo>
                        <a:pt x="264" y="1171"/>
                      </a:lnTo>
                      <a:lnTo>
                        <a:pt x="329" y="1137"/>
                      </a:lnTo>
                      <a:lnTo>
                        <a:pt x="361" y="1086"/>
                      </a:lnTo>
                      <a:lnTo>
                        <a:pt x="297" y="1086"/>
                      </a:lnTo>
                      <a:lnTo>
                        <a:pt x="407" y="993"/>
                      </a:lnTo>
                      <a:lnTo>
                        <a:pt x="538" y="803"/>
                      </a:lnTo>
                      <a:lnTo>
                        <a:pt x="612" y="616"/>
                      </a:lnTo>
                      <a:lnTo>
                        <a:pt x="675" y="476"/>
                      </a:lnTo>
                      <a:lnTo>
                        <a:pt x="749" y="381"/>
                      </a:lnTo>
                      <a:lnTo>
                        <a:pt x="802" y="276"/>
                      </a:lnTo>
                      <a:lnTo>
                        <a:pt x="861" y="221"/>
                      </a:lnTo>
                      <a:lnTo>
                        <a:pt x="901" y="177"/>
                      </a:lnTo>
                      <a:lnTo>
                        <a:pt x="960" y="86"/>
                      </a:lnTo>
                      <a:lnTo>
                        <a:pt x="995" y="0"/>
                      </a:lnTo>
                      <a:lnTo>
                        <a:pt x="964" y="130"/>
                      </a:lnTo>
                      <a:lnTo>
                        <a:pt x="898" y="227"/>
                      </a:lnTo>
                      <a:lnTo>
                        <a:pt x="880" y="285"/>
                      </a:lnTo>
                      <a:lnTo>
                        <a:pt x="791" y="377"/>
                      </a:lnTo>
                      <a:lnTo>
                        <a:pt x="749" y="441"/>
                      </a:lnTo>
                      <a:lnTo>
                        <a:pt x="700" y="506"/>
                      </a:lnTo>
                      <a:lnTo>
                        <a:pt x="538" y="844"/>
                      </a:lnTo>
                      <a:lnTo>
                        <a:pt x="401" y="1042"/>
                      </a:lnTo>
                      <a:lnTo>
                        <a:pt x="352" y="1147"/>
                      </a:lnTo>
                      <a:lnTo>
                        <a:pt x="274" y="1204"/>
                      </a:lnTo>
                      <a:lnTo>
                        <a:pt x="224" y="1228"/>
                      </a:lnTo>
                      <a:lnTo>
                        <a:pt x="171" y="1339"/>
                      </a:lnTo>
                      <a:lnTo>
                        <a:pt x="185" y="1430"/>
                      </a:lnTo>
                      <a:lnTo>
                        <a:pt x="141" y="1371"/>
                      </a:lnTo>
                      <a:lnTo>
                        <a:pt x="63" y="1331"/>
                      </a:lnTo>
                      <a:lnTo>
                        <a:pt x="2" y="1331"/>
                      </a:lnTo>
                      <a:lnTo>
                        <a:pt x="67" y="1308"/>
                      </a:lnTo>
                      <a:lnTo>
                        <a:pt x="124" y="1327"/>
                      </a:lnTo>
                      <a:lnTo>
                        <a:pt x="167" y="1268"/>
                      </a:lnTo>
                      <a:lnTo>
                        <a:pt x="74" y="1226"/>
                      </a:lnTo>
                      <a:lnTo>
                        <a:pt x="0" y="1158"/>
                      </a:lnTo>
                      <a:lnTo>
                        <a:pt x="80" y="1192"/>
                      </a:lnTo>
                      <a:lnTo>
                        <a:pt x="175" y="123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1pPr>
                  <a:lvl2pPr marL="742950" indent="-28575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2pPr>
                  <a:lvl3pPr marL="11430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3pPr>
                  <a:lvl4pPr marL="16002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4pPr>
                  <a:lvl5pPr marL="20574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77962" name="Freeform 135"/>
                <p:cNvSpPr>
                  <a:spLocks/>
                </p:cNvSpPr>
                <p:nvPr/>
              </p:nvSpPr>
              <p:spPr bwMode="auto">
                <a:xfrm>
                  <a:off x="437" y="3319"/>
                  <a:ext cx="24" cy="49"/>
                </a:xfrm>
                <a:custGeom>
                  <a:avLst/>
                  <a:gdLst>
                    <a:gd name="T0" fmla="*/ 24 w 47"/>
                    <a:gd name="T1" fmla="*/ 0 h 97"/>
                    <a:gd name="T2" fmla="*/ 0 w 47"/>
                    <a:gd name="T3" fmla="*/ 97 h 97"/>
                    <a:gd name="T4" fmla="*/ 47 w 47"/>
                    <a:gd name="T5" fmla="*/ 11 h 97"/>
                    <a:gd name="T6" fmla="*/ 24 w 47"/>
                    <a:gd name="T7" fmla="*/ 0 h 97"/>
                    <a:gd name="T8" fmla="*/ 24 w 47"/>
                    <a:gd name="T9" fmla="*/ 0 h 9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47"/>
                    <a:gd name="T16" fmla="*/ 0 h 97"/>
                    <a:gd name="T17" fmla="*/ 47 w 47"/>
                    <a:gd name="T18" fmla="*/ 97 h 9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47" h="97">
                      <a:moveTo>
                        <a:pt x="24" y="0"/>
                      </a:moveTo>
                      <a:lnTo>
                        <a:pt x="0" y="97"/>
                      </a:lnTo>
                      <a:lnTo>
                        <a:pt x="47" y="11"/>
                      </a:lnTo>
                      <a:lnTo>
                        <a:pt x="24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1pPr>
                  <a:lvl2pPr marL="742950" indent="-28575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2pPr>
                  <a:lvl3pPr marL="11430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3pPr>
                  <a:lvl4pPr marL="16002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4pPr>
                  <a:lvl5pPr marL="20574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77963" name="Freeform 136"/>
                <p:cNvSpPr>
                  <a:spLocks/>
                </p:cNvSpPr>
                <p:nvPr/>
              </p:nvSpPr>
              <p:spPr bwMode="auto">
                <a:xfrm>
                  <a:off x="384" y="3366"/>
                  <a:ext cx="136" cy="123"/>
                </a:xfrm>
                <a:custGeom>
                  <a:avLst/>
                  <a:gdLst>
                    <a:gd name="T0" fmla="*/ 112 w 272"/>
                    <a:gd name="T1" fmla="*/ 0 h 245"/>
                    <a:gd name="T2" fmla="*/ 68 w 272"/>
                    <a:gd name="T3" fmla="*/ 99 h 245"/>
                    <a:gd name="T4" fmla="*/ 8 w 272"/>
                    <a:gd name="T5" fmla="*/ 202 h 245"/>
                    <a:gd name="T6" fmla="*/ 0 w 272"/>
                    <a:gd name="T7" fmla="*/ 245 h 245"/>
                    <a:gd name="T8" fmla="*/ 38 w 272"/>
                    <a:gd name="T9" fmla="*/ 232 h 245"/>
                    <a:gd name="T10" fmla="*/ 44 w 272"/>
                    <a:gd name="T11" fmla="*/ 164 h 245"/>
                    <a:gd name="T12" fmla="*/ 105 w 272"/>
                    <a:gd name="T13" fmla="*/ 70 h 245"/>
                    <a:gd name="T14" fmla="*/ 122 w 272"/>
                    <a:gd name="T15" fmla="*/ 29 h 245"/>
                    <a:gd name="T16" fmla="*/ 272 w 272"/>
                    <a:gd name="T17" fmla="*/ 91 h 245"/>
                    <a:gd name="T18" fmla="*/ 112 w 272"/>
                    <a:gd name="T19" fmla="*/ 0 h 245"/>
                    <a:gd name="T20" fmla="*/ 112 w 272"/>
                    <a:gd name="T21" fmla="*/ 0 h 245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72"/>
                    <a:gd name="T34" fmla="*/ 0 h 245"/>
                    <a:gd name="T35" fmla="*/ 272 w 272"/>
                    <a:gd name="T36" fmla="*/ 245 h 245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72" h="245">
                      <a:moveTo>
                        <a:pt x="112" y="0"/>
                      </a:moveTo>
                      <a:lnTo>
                        <a:pt x="68" y="99"/>
                      </a:lnTo>
                      <a:lnTo>
                        <a:pt x="8" y="202"/>
                      </a:lnTo>
                      <a:lnTo>
                        <a:pt x="0" y="245"/>
                      </a:lnTo>
                      <a:lnTo>
                        <a:pt x="38" y="232"/>
                      </a:lnTo>
                      <a:lnTo>
                        <a:pt x="44" y="164"/>
                      </a:lnTo>
                      <a:lnTo>
                        <a:pt x="105" y="70"/>
                      </a:lnTo>
                      <a:lnTo>
                        <a:pt x="122" y="29"/>
                      </a:lnTo>
                      <a:lnTo>
                        <a:pt x="272" y="91"/>
                      </a:lnTo>
                      <a:lnTo>
                        <a:pt x="112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1pPr>
                  <a:lvl2pPr marL="742950" indent="-28575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2pPr>
                  <a:lvl3pPr marL="11430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3pPr>
                  <a:lvl4pPr marL="16002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4pPr>
                  <a:lvl5pPr marL="20574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77964" name="Freeform 137"/>
                <p:cNvSpPr>
                  <a:spLocks/>
                </p:cNvSpPr>
                <p:nvPr/>
              </p:nvSpPr>
              <p:spPr bwMode="auto">
                <a:xfrm>
                  <a:off x="369" y="3464"/>
                  <a:ext cx="173" cy="179"/>
                </a:xfrm>
                <a:custGeom>
                  <a:avLst/>
                  <a:gdLst>
                    <a:gd name="T0" fmla="*/ 30 w 346"/>
                    <a:gd name="T1" fmla="*/ 66 h 357"/>
                    <a:gd name="T2" fmla="*/ 93 w 346"/>
                    <a:gd name="T3" fmla="*/ 47 h 357"/>
                    <a:gd name="T4" fmla="*/ 135 w 346"/>
                    <a:gd name="T5" fmla="*/ 19 h 357"/>
                    <a:gd name="T6" fmla="*/ 251 w 346"/>
                    <a:gd name="T7" fmla="*/ 19 h 357"/>
                    <a:gd name="T8" fmla="*/ 133 w 346"/>
                    <a:gd name="T9" fmla="*/ 47 h 357"/>
                    <a:gd name="T10" fmla="*/ 133 w 346"/>
                    <a:gd name="T11" fmla="*/ 121 h 357"/>
                    <a:gd name="T12" fmla="*/ 152 w 346"/>
                    <a:gd name="T13" fmla="*/ 179 h 357"/>
                    <a:gd name="T14" fmla="*/ 167 w 346"/>
                    <a:gd name="T15" fmla="*/ 87 h 357"/>
                    <a:gd name="T16" fmla="*/ 184 w 346"/>
                    <a:gd name="T17" fmla="*/ 51 h 357"/>
                    <a:gd name="T18" fmla="*/ 251 w 346"/>
                    <a:gd name="T19" fmla="*/ 51 h 357"/>
                    <a:gd name="T20" fmla="*/ 226 w 346"/>
                    <a:gd name="T21" fmla="*/ 85 h 357"/>
                    <a:gd name="T22" fmla="*/ 226 w 346"/>
                    <a:gd name="T23" fmla="*/ 112 h 357"/>
                    <a:gd name="T24" fmla="*/ 279 w 346"/>
                    <a:gd name="T25" fmla="*/ 116 h 357"/>
                    <a:gd name="T26" fmla="*/ 283 w 346"/>
                    <a:gd name="T27" fmla="*/ 161 h 357"/>
                    <a:gd name="T28" fmla="*/ 226 w 346"/>
                    <a:gd name="T29" fmla="*/ 165 h 357"/>
                    <a:gd name="T30" fmla="*/ 310 w 346"/>
                    <a:gd name="T31" fmla="*/ 222 h 357"/>
                    <a:gd name="T32" fmla="*/ 346 w 346"/>
                    <a:gd name="T33" fmla="*/ 302 h 357"/>
                    <a:gd name="T34" fmla="*/ 298 w 346"/>
                    <a:gd name="T35" fmla="*/ 275 h 357"/>
                    <a:gd name="T36" fmla="*/ 334 w 346"/>
                    <a:gd name="T37" fmla="*/ 329 h 357"/>
                    <a:gd name="T38" fmla="*/ 273 w 346"/>
                    <a:gd name="T39" fmla="*/ 344 h 357"/>
                    <a:gd name="T40" fmla="*/ 159 w 346"/>
                    <a:gd name="T41" fmla="*/ 357 h 357"/>
                    <a:gd name="T42" fmla="*/ 201 w 346"/>
                    <a:gd name="T43" fmla="*/ 332 h 357"/>
                    <a:gd name="T44" fmla="*/ 283 w 346"/>
                    <a:gd name="T45" fmla="*/ 308 h 357"/>
                    <a:gd name="T46" fmla="*/ 197 w 346"/>
                    <a:gd name="T47" fmla="*/ 308 h 357"/>
                    <a:gd name="T48" fmla="*/ 133 w 346"/>
                    <a:gd name="T49" fmla="*/ 308 h 357"/>
                    <a:gd name="T50" fmla="*/ 245 w 346"/>
                    <a:gd name="T51" fmla="*/ 277 h 357"/>
                    <a:gd name="T52" fmla="*/ 279 w 346"/>
                    <a:gd name="T53" fmla="*/ 277 h 357"/>
                    <a:gd name="T54" fmla="*/ 239 w 346"/>
                    <a:gd name="T55" fmla="*/ 249 h 357"/>
                    <a:gd name="T56" fmla="*/ 161 w 346"/>
                    <a:gd name="T57" fmla="*/ 249 h 357"/>
                    <a:gd name="T58" fmla="*/ 167 w 346"/>
                    <a:gd name="T59" fmla="*/ 230 h 357"/>
                    <a:gd name="T60" fmla="*/ 118 w 346"/>
                    <a:gd name="T61" fmla="*/ 220 h 357"/>
                    <a:gd name="T62" fmla="*/ 118 w 346"/>
                    <a:gd name="T63" fmla="*/ 171 h 357"/>
                    <a:gd name="T64" fmla="*/ 9 w 346"/>
                    <a:gd name="T65" fmla="*/ 154 h 357"/>
                    <a:gd name="T66" fmla="*/ 0 w 346"/>
                    <a:gd name="T67" fmla="*/ 61 h 357"/>
                    <a:gd name="T68" fmla="*/ 49 w 346"/>
                    <a:gd name="T69" fmla="*/ 0 h 357"/>
                    <a:gd name="T70" fmla="*/ 30 w 346"/>
                    <a:gd name="T71" fmla="*/ 66 h 357"/>
                    <a:gd name="T72" fmla="*/ 30 w 346"/>
                    <a:gd name="T73" fmla="*/ 66 h 357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w 346"/>
                    <a:gd name="T112" fmla="*/ 0 h 357"/>
                    <a:gd name="T113" fmla="*/ 346 w 346"/>
                    <a:gd name="T114" fmla="*/ 357 h 357"/>
                  </a:gdLst>
                  <a:ahLst/>
                  <a:cxnLst>
                    <a:cxn ang="T74">
                      <a:pos x="T0" y="T1"/>
                    </a:cxn>
                    <a:cxn ang="T75">
                      <a:pos x="T2" y="T3"/>
                    </a:cxn>
                    <a:cxn ang="T76">
                      <a:pos x="T4" y="T5"/>
                    </a:cxn>
                    <a:cxn ang="T77">
                      <a:pos x="T6" y="T7"/>
                    </a:cxn>
                    <a:cxn ang="T78">
                      <a:pos x="T8" y="T9"/>
                    </a:cxn>
                    <a:cxn ang="T79">
                      <a:pos x="T10" y="T11"/>
                    </a:cxn>
                    <a:cxn ang="T80">
                      <a:pos x="T12" y="T13"/>
                    </a:cxn>
                    <a:cxn ang="T81">
                      <a:pos x="T14" y="T15"/>
                    </a:cxn>
                    <a:cxn ang="T82">
                      <a:pos x="T16" y="T17"/>
                    </a:cxn>
                    <a:cxn ang="T83">
                      <a:pos x="T18" y="T19"/>
                    </a:cxn>
                    <a:cxn ang="T84">
                      <a:pos x="T20" y="T21"/>
                    </a:cxn>
                    <a:cxn ang="T85">
                      <a:pos x="T22" y="T23"/>
                    </a:cxn>
                    <a:cxn ang="T86">
                      <a:pos x="T24" y="T25"/>
                    </a:cxn>
                    <a:cxn ang="T87">
                      <a:pos x="T26" y="T27"/>
                    </a:cxn>
                    <a:cxn ang="T88">
                      <a:pos x="T28" y="T29"/>
                    </a:cxn>
                    <a:cxn ang="T89">
                      <a:pos x="T30" y="T31"/>
                    </a:cxn>
                    <a:cxn ang="T90">
                      <a:pos x="T32" y="T33"/>
                    </a:cxn>
                    <a:cxn ang="T91">
                      <a:pos x="T34" y="T35"/>
                    </a:cxn>
                    <a:cxn ang="T92">
                      <a:pos x="T36" y="T37"/>
                    </a:cxn>
                    <a:cxn ang="T93">
                      <a:pos x="T38" y="T39"/>
                    </a:cxn>
                    <a:cxn ang="T94">
                      <a:pos x="T40" y="T41"/>
                    </a:cxn>
                    <a:cxn ang="T95">
                      <a:pos x="T42" y="T43"/>
                    </a:cxn>
                    <a:cxn ang="T96">
                      <a:pos x="T44" y="T45"/>
                    </a:cxn>
                    <a:cxn ang="T97">
                      <a:pos x="T46" y="T47"/>
                    </a:cxn>
                    <a:cxn ang="T98">
                      <a:pos x="T48" y="T49"/>
                    </a:cxn>
                    <a:cxn ang="T99">
                      <a:pos x="T50" y="T51"/>
                    </a:cxn>
                    <a:cxn ang="T100">
                      <a:pos x="T52" y="T53"/>
                    </a:cxn>
                    <a:cxn ang="T101">
                      <a:pos x="T54" y="T55"/>
                    </a:cxn>
                    <a:cxn ang="T102">
                      <a:pos x="T56" y="T57"/>
                    </a:cxn>
                    <a:cxn ang="T103">
                      <a:pos x="T58" y="T59"/>
                    </a:cxn>
                    <a:cxn ang="T104">
                      <a:pos x="T60" y="T61"/>
                    </a:cxn>
                    <a:cxn ang="T105">
                      <a:pos x="T62" y="T63"/>
                    </a:cxn>
                    <a:cxn ang="T106">
                      <a:pos x="T64" y="T65"/>
                    </a:cxn>
                    <a:cxn ang="T107">
                      <a:pos x="T66" y="T67"/>
                    </a:cxn>
                    <a:cxn ang="T108">
                      <a:pos x="T68" y="T69"/>
                    </a:cxn>
                    <a:cxn ang="T109">
                      <a:pos x="T70" y="T71"/>
                    </a:cxn>
                    <a:cxn ang="T110">
                      <a:pos x="T72" y="T73"/>
                    </a:cxn>
                  </a:cxnLst>
                  <a:rect l="T111" t="T112" r="T113" b="T114"/>
                  <a:pathLst>
                    <a:path w="346" h="357">
                      <a:moveTo>
                        <a:pt x="30" y="66"/>
                      </a:moveTo>
                      <a:lnTo>
                        <a:pt x="93" y="47"/>
                      </a:lnTo>
                      <a:lnTo>
                        <a:pt x="135" y="19"/>
                      </a:lnTo>
                      <a:lnTo>
                        <a:pt x="251" y="19"/>
                      </a:lnTo>
                      <a:lnTo>
                        <a:pt x="133" y="47"/>
                      </a:lnTo>
                      <a:lnTo>
                        <a:pt x="133" y="121"/>
                      </a:lnTo>
                      <a:lnTo>
                        <a:pt x="152" y="179"/>
                      </a:lnTo>
                      <a:lnTo>
                        <a:pt x="167" y="87"/>
                      </a:lnTo>
                      <a:lnTo>
                        <a:pt x="184" y="51"/>
                      </a:lnTo>
                      <a:lnTo>
                        <a:pt x="251" y="51"/>
                      </a:lnTo>
                      <a:lnTo>
                        <a:pt x="226" y="85"/>
                      </a:lnTo>
                      <a:lnTo>
                        <a:pt x="226" y="112"/>
                      </a:lnTo>
                      <a:lnTo>
                        <a:pt x="279" y="116"/>
                      </a:lnTo>
                      <a:lnTo>
                        <a:pt x="283" y="161"/>
                      </a:lnTo>
                      <a:lnTo>
                        <a:pt x="226" y="165"/>
                      </a:lnTo>
                      <a:lnTo>
                        <a:pt x="310" y="222"/>
                      </a:lnTo>
                      <a:lnTo>
                        <a:pt x="346" y="302"/>
                      </a:lnTo>
                      <a:lnTo>
                        <a:pt x="298" y="275"/>
                      </a:lnTo>
                      <a:lnTo>
                        <a:pt x="334" y="329"/>
                      </a:lnTo>
                      <a:lnTo>
                        <a:pt x="273" y="344"/>
                      </a:lnTo>
                      <a:lnTo>
                        <a:pt x="159" y="357"/>
                      </a:lnTo>
                      <a:lnTo>
                        <a:pt x="201" y="332"/>
                      </a:lnTo>
                      <a:lnTo>
                        <a:pt x="283" y="308"/>
                      </a:lnTo>
                      <a:lnTo>
                        <a:pt x="197" y="308"/>
                      </a:lnTo>
                      <a:lnTo>
                        <a:pt x="133" y="308"/>
                      </a:lnTo>
                      <a:lnTo>
                        <a:pt x="245" y="277"/>
                      </a:lnTo>
                      <a:lnTo>
                        <a:pt x="279" y="277"/>
                      </a:lnTo>
                      <a:lnTo>
                        <a:pt x="239" y="249"/>
                      </a:lnTo>
                      <a:lnTo>
                        <a:pt x="161" y="249"/>
                      </a:lnTo>
                      <a:lnTo>
                        <a:pt x="167" y="230"/>
                      </a:lnTo>
                      <a:lnTo>
                        <a:pt x="118" y="220"/>
                      </a:lnTo>
                      <a:lnTo>
                        <a:pt x="118" y="171"/>
                      </a:lnTo>
                      <a:lnTo>
                        <a:pt x="9" y="154"/>
                      </a:lnTo>
                      <a:lnTo>
                        <a:pt x="0" y="61"/>
                      </a:lnTo>
                      <a:lnTo>
                        <a:pt x="49" y="0"/>
                      </a:lnTo>
                      <a:lnTo>
                        <a:pt x="30" y="6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1pPr>
                  <a:lvl2pPr marL="742950" indent="-28575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2pPr>
                  <a:lvl3pPr marL="11430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3pPr>
                  <a:lvl4pPr marL="16002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4pPr>
                  <a:lvl5pPr marL="20574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77965" name="Freeform 138"/>
                <p:cNvSpPr>
                  <a:spLocks/>
                </p:cNvSpPr>
                <p:nvPr/>
              </p:nvSpPr>
              <p:spPr bwMode="auto">
                <a:xfrm>
                  <a:off x="356" y="3480"/>
                  <a:ext cx="245" cy="249"/>
                </a:xfrm>
                <a:custGeom>
                  <a:avLst/>
                  <a:gdLst>
                    <a:gd name="T0" fmla="*/ 327 w 489"/>
                    <a:gd name="T1" fmla="*/ 0 h 498"/>
                    <a:gd name="T2" fmla="*/ 323 w 489"/>
                    <a:gd name="T3" fmla="*/ 91 h 498"/>
                    <a:gd name="T4" fmla="*/ 319 w 489"/>
                    <a:gd name="T5" fmla="*/ 139 h 498"/>
                    <a:gd name="T6" fmla="*/ 357 w 489"/>
                    <a:gd name="T7" fmla="*/ 171 h 498"/>
                    <a:gd name="T8" fmla="*/ 310 w 489"/>
                    <a:gd name="T9" fmla="*/ 202 h 498"/>
                    <a:gd name="T10" fmla="*/ 363 w 489"/>
                    <a:gd name="T11" fmla="*/ 234 h 498"/>
                    <a:gd name="T12" fmla="*/ 426 w 489"/>
                    <a:gd name="T13" fmla="*/ 314 h 498"/>
                    <a:gd name="T14" fmla="*/ 458 w 489"/>
                    <a:gd name="T15" fmla="*/ 371 h 498"/>
                    <a:gd name="T16" fmla="*/ 451 w 489"/>
                    <a:gd name="T17" fmla="*/ 420 h 498"/>
                    <a:gd name="T18" fmla="*/ 433 w 489"/>
                    <a:gd name="T19" fmla="*/ 454 h 498"/>
                    <a:gd name="T20" fmla="*/ 346 w 489"/>
                    <a:gd name="T21" fmla="*/ 460 h 498"/>
                    <a:gd name="T22" fmla="*/ 217 w 489"/>
                    <a:gd name="T23" fmla="*/ 466 h 498"/>
                    <a:gd name="T24" fmla="*/ 122 w 489"/>
                    <a:gd name="T25" fmla="*/ 460 h 498"/>
                    <a:gd name="T26" fmla="*/ 78 w 489"/>
                    <a:gd name="T27" fmla="*/ 432 h 498"/>
                    <a:gd name="T28" fmla="*/ 53 w 489"/>
                    <a:gd name="T29" fmla="*/ 405 h 498"/>
                    <a:gd name="T30" fmla="*/ 17 w 489"/>
                    <a:gd name="T31" fmla="*/ 399 h 498"/>
                    <a:gd name="T32" fmla="*/ 66 w 489"/>
                    <a:gd name="T33" fmla="*/ 363 h 498"/>
                    <a:gd name="T34" fmla="*/ 108 w 489"/>
                    <a:gd name="T35" fmla="*/ 295 h 498"/>
                    <a:gd name="T36" fmla="*/ 42 w 489"/>
                    <a:gd name="T37" fmla="*/ 356 h 498"/>
                    <a:gd name="T38" fmla="*/ 8 w 489"/>
                    <a:gd name="T39" fmla="*/ 382 h 498"/>
                    <a:gd name="T40" fmla="*/ 0 w 489"/>
                    <a:gd name="T41" fmla="*/ 420 h 498"/>
                    <a:gd name="T42" fmla="*/ 8 w 489"/>
                    <a:gd name="T43" fmla="*/ 462 h 498"/>
                    <a:gd name="T44" fmla="*/ 66 w 489"/>
                    <a:gd name="T45" fmla="*/ 492 h 498"/>
                    <a:gd name="T46" fmla="*/ 186 w 489"/>
                    <a:gd name="T47" fmla="*/ 498 h 498"/>
                    <a:gd name="T48" fmla="*/ 359 w 489"/>
                    <a:gd name="T49" fmla="*/ 492 h 498"/>
                    <a:gd name="T50" fmla="*/ 470 w 489"/>
                    <a:gd name="T51" fmla="*/ 492 h 498"/>
                    <a:gd name="T52" fmla="*/ 475 w 489"/>
                    <a:gd name="T53" fmla="*/ 451 h 498"/>
                    <a:gd name="T54" fmla="*/ 489 w 489"/>
                    <a:gd name="T55" fmla="*/ 396 h 498"/>
                    <a:gd name="T56" fmla="*/ 468 w 489"/>
                    <a:gd name="T57" fmla="*/ 321 h 498"/>
                    <a:gd name="T58" fmla="*/ 376 w 489"/>
                    <a:gd name="T59" fmla="*/ 202 h 498"/>
                    <a:gd name="T60" fmla="*/ 409 w 489"/>
                    <a:gd name="T61" fmla="*/ 160 h 498"/>
                    <a:gd name="T62" fmla="*/ 413 w 489"/>
                    <a:gd name="T63" fmla="*/ 93 h 498"/>
                    <a:gd name="T64" fmla="*/ 393 w 489"/>
                    <a:gd name="T65" fmla="*/ 42 h 498"/>
                    <a:gd name="T66" fmla="*/ 327 w 489"/>
                    <a:gd name="T67" fmla="*/ 0 h 498"/>
                    <a:gd name="T68" fmla="*/ 327 w 489"/>
                    <a:gd name="T69" fmla="*/ 0 h 498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489"/>
                    <a:gd name="T106" fmla="*/ 0 h 498"/>
                    <a:gd name="T107" fmla="*/ 489 w 489"/>
                    <a:gd name="T108" fmla="*/ 498 h 498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489" h="498">
                      <a:moveTo>
                        <a:pt x="327" y="0"/>
                      </a:moveTo>
                      <a:lnTo>
                        <a:pt x="323" y="91"/>
                      </a:lnTo>
                      <a:lnTo>
                        <a:pt x="319" y="139"/>
                      </a:lnTo>
                      <a:lnTo>
                        <a:pt x="357" y="171"/>
                      </a:lnTo>
                      <a:lnTo>
                        <a:pt x="310" y="202"/>
                      </a:lnTo>
                      <a:lnTo>
                        <a:pt x="363" y="234"/>
                      </a:lnTo>
                      <a:lnTo>
                        <a:pt x="426" y="314"/>
                      </a:lnTo>
                      <a:lnTo>
                        <a:pt x="458" y="371"/>
                      </a:lnTo>
                      <a:lnTo>
                        <a:pt x="451" y="420"/>
                      </a:lnTo>
                      <a:lnTo>
                        <a:pt x="433" y="454"/>
                      </a:lnTo>
                      <a:lnTo>
                        <a:pt x="346" y="460"/>
                      </a:lnTo>
                      <a:lnTo>
                        <a:pt x="217" y="466"/>
                      </a:lnTo>
                      <a:lnTo>
                        <a:pt x="122" y="460"/>
                      </a:lnTo>
                      <a:lnTo>
                        <a:pt x="78" y="432"/>
                      </a:lnTo>
                      <a:lnTo>
                        <a:pt x="53" y="405"/>
                      </a:lnTo>
                      <a:lnTo>
                        <a:pt x="17" y="399"/>
                      </a:lnTo>
                      <a:lnTo>
                        <a:pt x="66" y="363"/>
                      </a:lnTo>
                      <a:lnTo>
                        <a:pt x="108" y="295"/>
                      </a:lnTo>
                      <a:lnTo>
                        <a:pt x="42" y="356"/>
                      </a:lnTo>
                      <a:lnTo>
                        <a:pt x="8" y="382"/>
                      </a:lnTo>
                      <a:lnTo>
                        <a:pt x="0" y="420"/>
                      </a:lnTo>
                      <a:lnTo>
                        <a:pt x="8" y="462"/>
                      </a:lnTo>
                      <a:lnTo>
                        <a:pt x="66" y="492"/>
                      </a:lnTo>
                      <a:lnTo>
                        <a:pt x="186" y="498"/>
                      </a:lnTo>
                      <a:lnTo>
                        <a:pt x="359" y="492"/>
                      </a:lnTo>
                      <a:lnTo>
                        <a:pt x="470" y="492"/>
                      </a:lnTo>
                      <a:lnTo>
                        <a:pt x="475" y="451"/>
                      </a:lnTo>
                      <a:lnTo>
                        <a:pt x="489" y="396"/>
                      </a:lnTo>
                      <a:lnTo>
                        <a:pt x="468" y="321"/>
                      </a:lnTo>
                      <a:lnTo>
                        <a:pt x="376" y="202"/>
                      </a:lnTo>
                      <a:lnTo>
                        <a:pt x="409" y="160"/>
                      </a:lnTo>
                      <a:lnTo>
                        <a:pt x="413" y="93"/>
                      </a:lnTo>
                      <a:lnTo>
                        <a:pt x="393" y="42"/>
                      </a:lnTo>
                      <a:lnTo>
                        <a:pt x="327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1pPr>
                  <a:lvl2pPr marL="742950" indent="-28575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2pPr>
                  <a:lvl3pPr marL="11430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3pPr>
                  <a:lvl4pPr marL="16002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4pPr>
                  <a:lvl5pPr marL="20574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77966" name="Freeform 139"/>
                <p:cNvSpPr>
                  <a:spLocks/>
                </p:cNvSpPr>
                <p:nvPr/>
              </p:nvSpPr>
              <p:spPr bwMode="auto">
                <a:xfrm>
                  <a:off x="302" y="3501"/>
                  <a:ext cx="299" cy="249"/>
                </a:xfrm>
                <a:custGeom>
                  <a:avLst/>
                  <a:gdLst>
                    <a:gd name="T0" fmla="*/ 150 w 597"/>
                    <a:gd name="T1" fmla="*/ 51 h 498"/>
                    <a:gd name="T2" fmla="*/ 142 w 597"/>
                    <a:gd name="T3" fmla="*/ 105 h 498"/>
                    <a:gd name="T4" fmla="*/ 108 w 597"/>
                    <a:gd name="T5" fmla="*/ 116 h 498"/>
                    <a:gd name="T6" fmla="*/ 150 w 597"/>
                    <a:gd name="T7" fmla="*/ 0 h 498"/>
                    <a:gd name="T8" fmla="*/ 70 w 597"/>
                    <a:gd name="T9" fmla="*/ 129 h 498"/>
                    <a:gd name="T10" fmla="*/ 53 w 597"/>
                    <a:gd name="T11" fmla="*/ 209 h 498"/>
                    <a:gd name="T12" fmla="*/ 28 w 597"/>
                    <a:gd name="T13" fmla="*/ 241 h 498"/>
                    <a:gd name="T14" fmla="*/ 20 w 597"/>
                    <a:gd name="T15" fmla="*/ 308 h 498"/>
                    <a:gd name="T16" fmla="*/ 19 w 597"/>
                    <a:gd name="T17" fmla="*/ 359 h 498"/>
                    <a:gd name="T18" fmla="*/ 0 w 597"/>
                    <a:gd name="T19" fmla="*/ 393 h 498"/>
                    <a:gd name="T20" fmla="*/ 0 w 597"/>
                    <a:gd name="T21" fmla="*/ 458 h 498"/>
                    <a:gd name="T22" fmla="*/ 62 w 597"/>
                    <a:gd name="T23" fmla="*/ 468 h 498"/>
                    <a:gd name="T24" fmla="*/ 95 w 597"/>
                    <a:gd name="T25" fmla="*/ 469 h 498"/>
                    <a:gd name="T26" fmla="*/ 216 w 597"/>
                    <a:gd name="T27" fmla="*/ 492 h 498"/>
                    <a:gd name="T28" fmla="*/ 344 w 597"/>
                    <a:gd name="T29" fmla="*/ 498 h 498"/>
                    <a:gd name="T30" fmla="*/ 460 w 597"/>
                    <a:gd name="T31" fmla="*/ 494 h 498"/>
                    <a:gd name="T32" fmla="*/ 572 w 597"/>
                    <a:gd name="T33" fmla="*/ 494 h 498"/>
                    <a:gd name="T34" fmla="*/ 597 w 597"/>
                    <a:gd name="T35" fmla="*/ 454 h 498"/>
                    <a:gd name="T36" fmla="*/ 583 w 597"/>
                    <a:gd name="T37" fmla="*/ 403 h 498"/>
                    <a:gd name="T38" fmla="*/ 528 w 597"/>
                    <a:gd name="T39" fmla="*/ 469 h 498"/>
                    <a:gd name="T40" fmla="*/ 216 w 597"/>
                    <a:gd name="T41" fmla="*/ 475 h 498"/>
                    <a:gd name="T42" fmla="*/ 114 w 597"/>
                    <a:gd name="T43" fmla="*/ 445 h 498"/>
                    <a:gd name="T44" fmla="*/ 77 w 597"/>
                    <a:gd name="T45" fmla="*/ 426 h 498"/>
                    <a:gd name="T46" fmla="*/ 19 w 597"/>
                    <a:gd name="T47" fmla="*/ 443 h 498"/>
                    <a:gd name="T48" fmla="*/ 28 w 597"/>
                    <a:gd name="T49" fmla="*/ 365 h 498"/>
                    <a:gd name="T50" fmla="*/ 77 w 597"/>
                    <a:gd name="T51" fmla="*/ 388 h 498"/>
                    <a:gd name="T52" fmla="*/ 100 w 597"/>
                    <a:gd name="T53" fmla="*/ 316 h 498"/>
                    <a:gd name="T54" fmla="*/ 161 w 597"/>
                    <a:gd name="T55" fmla="*/ 270 h 498"/>
                    <a:gd name="T56" fmla="*/ 188 w 597"/>
                    <a:gd name="T57" fmla="*/ 211 h 498"/>
                    <a:gd name="T58" fmla="*/ 136 w 597"/>
                    <a:gd name="T59" fmla="*/ 264 h 498"/>
                    <a:gd name="T60" fmla="*/ 77 w 597"/>
                    <a:gd name="T61" fmla="*/ 283 h 498"/>
                    <a:gd name="T62" fmla="*/ 62 w 597"/>
                    <a:gd name="T63" fmla="*/ 241 h 498"/>
                    <a:gd name="T64" fmla="*/ 100 w 597"/>
                    <a:gd name="T65" fmla="*/ 220 h 498"/>
                    <a:gd name="T66" fmla="*/ 77 w 597"/>
                    <a:gd name="T67" fmla="*/ 173 h 498"/>
                    <a:gd name="T68" fmla="*/ 89 w 597"/>
                    <a:gd name="T69" fmla="*/ 148 h 498"/>
                    <a:gd name="T70" fmla="*/ 155 w 597"/>
                    <a:gd name="T71" fmla="*/ 148 h 498"/>
                    <a:gd name="T72" fmla="*/ 171 w 597"/>
                    <a:gd name="T73" fmla="*/ 110 h 498"/>
                    <a:gd name="T74" fmla="*/ 251 w 597"/>
                    <a:gd name="T75" fmla="*/ 76 h 498"/>
                    <a:gd name="T76" fmla="*/ 150 w 597"/>
                    <a:gd name="T77" fmla="*/ 51 h 498"/>
                    <a:gd name="T78" fmla="*/ 150 w 597"/>
                    <a:gd name="T79" fmla="*/ 51 h 498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w 597"/>
                    <a:gd name="T121" fmla="*/ 0 h 498"/>
                    <a:gd name="T122" fmla="*/ 597 w 597"/>
                    <a:gd name="T123" fmla="*/ 498 h 498"/>
                  </a:gdLst>
                  <a:ahLst/>
                  <a:cxnLst>
                    <a:cxn ang="T80">
                      <a:pos x="T0" y="T1"/>
                    </a:cxn>
                    <a:cxn ang="T81">
                      <a:pos x="T2" y="T3"/>
                    </a:cxn>
                    <a:cxn ang="T82">
                      <a:pos x="T4" y="T5"/>
                    </a:cxn>
                    <a:cxn ang="T83">
                      <a:pos x="T6" y="T7"/>
                    </a:cxn>
                    <a:cxn ang="T84">
                      <a:pos x="T8" y="T9"/>
                    </a:cxn>
                    <a:cxn ang="T85">
                      <a:pos x="T10" y="T11"/>
                    </a:cxn>
                    <a:cxn ang="T86">
                      <a:pos x="T12" y="T13"/>
                    </a:cxn>
                    <a:cxn ang="T87">
                      <a:pos x="T14" y="T15"/>
                    </a:cxn>
                    <a:cxn ang="T88">
                      <a:pos x="T16" y="T17"/>
                    </a:cxn>
                    <a:cxn ang="T89">
                      <a:pos x="T18" y="T19"/>
                    </a:cxn>
                    <a:cxn ang="T90">
                      <a:pos x="T20" y="T21"/>
                    </a:cxn>
                    <a:cxn ang="T91">
                      <a:pos x="T22" y="T23"/>
                    </a:cxn>
                    <a:cxn ang="T92">
                      <a:pos x="T24" y="T25"/>
                    </a:cxn>
                    <a:cxn ang="T93">
                      <a:pos x="T26" y="T27"/>
                    </a:cxn>
                    <a:cxn ang="T94">
                      <a:pos x="T28" y="T29"/>
                    </a:cxn>
                    <a:cxn ang="T95">
                      <a:pos x="T30" y="T31"/>
                    </a:cxn>
                    <a:cxn ang="T96">
                      <a:pos x="T32" y="T33"/>
                    </a:cxn>
                    <a:cxn ang="T97">
                      <a:pos x="T34" y="T35"/>
                    </a:cxn>
                    <a:cxn ang="T98">
                      <a:pos x="T36" y="T37"/>
                    </a:cxn>
                    <a:cxn ang="T99">
                      <a:pos x="T38" y="T39"/>
                    </a:cxn>
                    <a:cxn ang="T100">
                      <a:pos x="T40" y="T41"/>
                    </a:cxn>
                    <a:cxn ang="T101">
                      <a:pos x="T42" y="T43"/>
                    </a:cxn>
                    <a:cxn ang="T102">
                      <a:pos x="T44" y="T45"/>
                    </a:cxn>
                    <a:cxn ang="T103">
                      <a:pos x="T46" y="T47"/>
                    </a:cxn>
                    <a:cxn ang="T104">
                      <a:pos x="T48" y="T49"/>
                    </a:cxn>
                    <a:cxn ang="T105">
                      <a:pos x="T50" y="T51"/>
                    </a:cxn>
                    <a:cxn ang="T106">
                      <a:pos x="T52" y="T53"/>
                    </a:cxn>
                    <a:cxn ang="T107">
                      <a:pos x="T54" y="T55"/>
                    </a:cxn>
                    <a:cxn ang="T108">
                      <a:pos x="T56" y="T57"/>
                    </a:cxn>
                    <a:cxn ang="T109">
                      <a:pos x="T58" y="T59"/>
                    </a:cxn>
                    <a:cxn ang="T110">
                      <a:pos x="T60" y="T61"/>
                    </a:cxn>
                    <a:cxn ang="T111">
                      <a:pos x="T62" y="T63"/>
                    </a:cxn>
                    <a:cxn ang="T112">
                      <a:pos x="T64" y="T65"/>
                    </a:cxn>
                    <a:cxn ang="T113">
                      <a:pos x="T66" y="T67"/>
                    </a:cxn>
                    <a:cxn ang="T114">
                      <a:pos x="T68" y="T69"/>
                    </a:cxn>
                    <a:cxn ang="T115">
                      <a:pos x="T70" y="T71"/>
                    </a:cxn>
                    <a:cxn ang="T116">
                      <a:pos x="T72" y="T73"/>
                    </a:cxn>
                    <a:cxn ang="T117">
                      <a:pos x="T74" y="T75"/>
                    </a:cxn>
                    <a:cxn ang="T118">
                      <a:pos x="T76" y="T77"/>
                    </a:cxn>
                    <a:cxn ang="T119">
                      <a:pos x="T78" y="T79"/>
                    </a:cxn>
                  </a:cxnLst>
                  <a:rect l="T120" t="T121" r="T122" b="T123"/>
                  <a:pathLst>
                    <a:path w="597" h="498">
                      <a:moveTo>
                        <a:pt x="150" y="51"/>
                      </a:moveTo>
                      <a:lnTo>
                        <a:pt x="142" y="105"/>
                      </a:lnTo>
                      <a:lnTo>
                        <a:pt x="108" y="116"/>
                      </a:lnTo>
                      <a:lnTo>
                        <a:pt x="150" y="0"/>
                      </a:lnTo>
                      <a:lnTo>
                        <a:pt x="70" y="129"/>
                      </a:lnTo>
                      <a:lnTo>
                        <a:pt x="53" y="209"/>
                      </a:lnTo>
                      <a:lnTo>
                        <a:pt x="28" y="241"/>
                      </a:lnTo>
                      <a:lnTo>
                        <a:pt x="20" y="308"/>
                      </a:lnTo>
                      <a:lnTo>
                        <a:pt x="19" y="359"/>
                      </a:lnTo>
                      <a:lnTo>
                        <a:pt x="0" y="393"/>
                      </a:lnTo>
                      <a:lnTo>
                        <a:pt x="0" y="458"/>
                      </a:lnTo>
                      <a:lnTo>
                        <a:pt x="62" y="468"/>
                      </a:lnTo>
                      <a:lnTo>
                        <a:pt x="95" y="469"/>
                      </a:lnTo>
                      <a:lnTo>
                        <a:pt x="216" y="492"/>
                      </a:lnTo>
                      <a:lnTo>
                        <a:pt x="344" y="498"/>
                      </a:lnTo>
                      <a:lnTo>
                        <a:pt x="460" y="494"/>
                      </a:lnTo>
                      <a:lnTo>
                        <a:pt x="572" y="494"/>
                      </a:lnTo>
                      <a:lnTo>
                        <a:pt x="597" y="454"/>
                      </a:lnTo>
                      <a:lnTo>
                        <a:pt x="583" y="403"/>
                      </a:lnTo>
                      <a:lnTo>
                        <a:pt x="528" y="469"/>
                      </a:lnTo>
                      <a:lnTo>
                        <a:pt x="216" y="475"/>
                      </a:lnTo>
                      <a:lnTo>
                        <a:pt x="114" y="445"/>
                      </a:lnTo>
                      <a:lnTo>
                        <a:pt x="77" y="426"/>
                      </a:lnTo>
                      <a:lnTo>
                        <a:pt x="19" y="443"/>
                      </a:lnTo>
                      <a:lnTo>
                        <a:pt x="28" y="365"/>
                      </a:lnTo>
                      <a:lnTo>
                        <a:pt x="77" y="388"/>
                      </a:lnTo>
                      <a:lnTo>
                        <a:pt x="100" y="316"/>
                      </a:lnTo>
                      <a:lnTo>
                        <a:pt x="161" y="270"/>
                      </a:lnTo>
                      <a:lnTo>
                        <a:pt x="188" y="211"/>
                      </a:lnTo>
                      <a:lnTo>
                        <a:pt x="136" y="264"/>
                      </a:lnTo>
                      <a:lnTo>
                        <a:pt x="77" y="283"/>
                      </a:lnTo>
                      <a:lnTo>
                        <a:pt x="62" y="241"/>
                      </a:lnTo>
                      <a:lnTo>
                        <a:pt x="100" y="220"/>
                      </a:lnTo>
                      <a:lnTo>
                        <a:pt x="77" y="173"/>
                      </a:lnTo>
                      <a:lnTo>
                        <a:pt x="89" y="148"/>
                      </a:lnTo>
                      <a:lnTo>
                        <a:pt x="155" y="148"/>
                      </a:lnTo>
                      <a:lnTo>
                        <a:pt x="171" y="110"/>
                      </a:lnTo>
                      <a:lnTo>
                        <a:pt x="251" y="76"/>
                      </a:lnTo>
                      <a:lnTo>
                        <a:pt x="150" y="5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1pPr>
                  <a:lvl2pPr marL="742950" indent="-28575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2pPr>
                  <a:lvl3pPr marL="11430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3pPr>
                  <a:lvl4pPr marL="16002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4pPr>
                  <a:lvl5pPr marL="20574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77967" name="Freeform 140"/>
                <p:cNvSpPr>
                  <a:spLocks/>
                </p:cNvSpPr>
                <p:nvPr/>
              </p:nvSpPr>
              <p:spPr bwMode="auto">
                <a:xfrm>
                  <a:off x="440" y="3648"/>
                  <a:ext cx="114" cy="17"/>
                </a:xfrm>
                <a:custGeom>
                  <a:avLst/>
                  <a:gdLst>
                    <a:gd name="T0" fmla="*/ 0 w 228"/>
                    <a:gd name="T1" fmla="*/ 26 h 34"/>
                    <a:gd name="T2" fmla="*/ 118 w 228"/>
                    <a:gd name="T3" fmla="*/ 0 h 34"/>
                    <a:gd name="T4" fmla="*/ 190 w 228"/>
                    <a:gd name="T5" fmla="*/ 1 h 34"/>
                    <a:gd name="T6" fmla="*/ 228 w 228"/>
                    <a:gd name="T7" fmla="*/ 34 h 34"/>
                    <a:gd name="T8" fmla="*/ 143 w 228"/>
                    <a:gd name="T9" fmla="*/ 19 h 34"/>
                    <a:gd name="T10" fmla="*/ 0 w 228"/>
                    <a:gd name="T11" fmla="*/ 26 h 34"/>
                    <a:gd name="T12" fmla="*/ 0 w 228"/>
                    <a:gd name="T13" fmla="*/ 26 h 34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228"/>
                    <a:gd name="T22" fmla="*/ 0 h 34"/>
                    <a:gd name="T23" fmla="*/ 228 w 228"/>
                    <a:gd name="T24" fmla="*/ 34 h 34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228" h="34">
                      <a:moveTo>
                        <a:pt x="0" y="26"/>
                      </a:moveTo>
                      <a:lnTo>
                        <a:pt x="118" y="0"/>
                      </a:lnTo>
                      <a:lnTo>
                        <a:pt x="190" y="1"/>
                      </a:lnTo>
                      <a:lnTo>
                        <a:pt x="228" y="34"/>
                      </a:lnTo>
                      <a:lnTo>
                        <a:pt x="143" y="19"/>
                      </a:lnTo>
                      <a:lnTo>
                        <a:pt x="0" y="2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1pPr>
                  <a:lvl2pPr marL="742950" indent="-28575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2pPr>
                  <a:lvl3pPr marL="11430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3pPr>
                  <a:lvl4pPr marL="16002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4pPr>
                  <a:lvl5pPr marL="20574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77968" name="Freeform 141"/>
                <p:cNvSpPr>
                  <a:spLocks/>
                </p:cNvSpPr>
                <p:nvPr/>
              </p:nvSpPr>
              <p:spPr bwMode="auto">
                <a:xfrm>
                  <a:off x="1173" y="2327"/>
                  <a:ext cx="607" cy="352"/>
                </a:xfrm>
                <a:custGeom>
                  <a:avLst/>
                  <a:gdLst>
                    <a:gd name="T0" fmla="*/ 721 w 1213"/>
                    <a:gd name="T1" fmla="*/ 253 h 704"/>
                    <a:gd name="T2" fmla="*/ 649 w 1213"/>
                    <a:gd name="T3" fmla="*/ 291 h 704"/>
                    <a:gd name="T4" fmla="*/ 552 w 1213"/>
                    <a:gd name="T5" fmla="*/ 346 h 704"/>
                    <a:gd name="T6" fmla="*/ 447 w 1213"/>
                    <a:gd name="T7" fmla="*/ 358 h 704"/>
                    <a:gd name="T8" fmla="*/ 392 w 1213"/>
                    <a:gd name="T9" fmla="*/ 440 h 704"/>
                    <a:gd name="T10" fmla="*/ 312 w 1213"/>
                    <a:gd name="T11" fmla="*/ 500 h 704"/>
                    <a:gd name="T12" fmla="*/ 0 w 1213"/>
                    <a:gd name="T13" fmla="*/ 704 h 704"/>
                    <a:gd name="T14" fmla="*/ 270 w 1213"/>
                    <a:gd name="T15" fmla="*/ 455 h 704"/>
                    <a:gd name="T16" fmla="*/ 405 w 1213"/>
                    <a:gd name="T17" fmla="*/ 371 h 704"/>
                    <a:gd name="T18" fmla="*/ 476 w 1213"/>
                    <a:gd name="T19" fmla="*/ 246 h 704"/>
                    <a:gd name="T20" fmla="*/ 586 w 1213"/>
                    <a:gd name="T21" fmla="*/ 198 h 704"/>
                    <a:gd name="T22" fmla="*/ 675 w 1213"/>
                    <a:gd name="T23" fmla="*/ 25 h 704"/>
                    <a:gd name="T24" fmla="*/ 728 w 1213"/>
                    <a:gd name="T25" fmla="*/ 0 h 704"/>
                    <a:gd name="T26" fmla="*/ 679 w 1213"/>
                    <a:gd name="T27" fmla="*/ 73 h 704"/>
                    <a:gd name="T28" fmla="*/ 662 w 1213"/>
                    <a:gd name="T29" fmla="*/ 164 h 704"/>
                    <a:gd name="T30" fmla="*/ 603 w 1213"/>
                    <a:gd name="T31" fmla="*/ 246 h 704"/>
                    <a:gd name="T32" fmla="*/ 768 w 1213"/>
                    <a:gd name="T33" fmla="*/ 111 h 704"/>
                    <a:gd name="T34" fmla="*/ 687 w 1213"/>
                    <a:gd name="T35" fmla="*/ 221 h 704"/>
                    <a:gd name="T36" fmla="*/ 806 w 1213"/>
                    <a:gd name="T37" fmla="*/ 154 h 704"/>
                    <a:gd name="T38" fmla="*/ 835 w 1213"/>
                    <a:gd name="T39" fmla="*/ 164 h 704"/>
                    <a:gd name="T40" fmla="*/ 890 w 1213"/>
                    <a:gd name="T41" fmla="*/ 114 h 704"/>
                    <a:gd name="T42" fmla="*/ 953 w 1213"/>
                    <a:gd name="T43" fmla="*/ 38 h 704"/>
                    <a:gd name="T44" fmla="*/ 888 w 1213"/>
                    <a:gd name="T45" fmla="*/ 153 h 704"/>
                    <a:gd name="T46" fmla="*/ 829 w 1213"/>
                    <a:gd name="T47" fmla="*/ 208 h 704"/>
                    <a:gd name="T48" fmla="*/ 932 w 1213"/>
                    <a:gd name="T49" fmla="*/ 202 h 704"/>
                    <a:gd name="T50" fmla="*/ 791 w 1213"/>
                    <a:gd name="T51" fmla="*/ 244 h 704"/>
                    <a:gd name="T52" fmla="*/ 829 w 1213"/>
                    <a:gd name="T53" fmla="*/ 295 h 704"/>
                    <a:gd name="T54" fmla="*/ 1004 w 1213"/>
                    <a:gd name="T55" fmla="*/ 329 h 704"/>
                    <a:gd name="T56" fmla="*/ 835 w 1213"/>
                    <a:gd name="T57" fmla="*/ 333 h 704"/>
                    <a:gd name="T58" fmla="*/ 869 w 1213"/>
                    <a:gd name="T59" fmla="*/ 375 h 704"/>
                    <a:gd name="T60" fmla="*/ 922 w 1213"/>
                    <a:gd name="T61" fmla="*/ 400 h 704"/>
                    <a:gd name="T62" fmla="*/ 936 w 1213"/>
                    <a:gd name="T63" fmla="*/ 434 h 704"/>
                    <a:gd name="T64" fmla="*/ 1029 w 1213"/>
                    <a:gd name="T65" fmla="*/ 392 h 704"/>
                    <a:gd name="T66" fmla="*/ 1147 w 1213"/>
                    <a:gd name="T67" fmla="*/ 367 h 704"/>
                    <a:gd name="T68" fmla="*/ 1213 w 1213"/>
                    <a:gd name="T69" fmla="*/ 364 h 704"/>
                    <a:gd name="T70" fmla="*/ 1082 w 1213"/>
                    <a:gd name="T71" fmla="*/ 396 h 704"/>
                    <a:gd name="T72" fmla="*/ 981 w 1213"/>
                    <a:gd name="T73" fmla="*/ 438 h 704"/>
                    <a:gd name="T74" fmla="*/ 985 w 1213"/>
                    <a:gd name="T75" fmla="*/ 476 h 704"/>
                    <a:gd name="T76" fmla="*/ 1025 w 1213"/>
                    <a:gd name="T77" fmla="*/ 538 h 704"/>
                    <a:gd name="T78" fmla="*/ 1054 w 1213"/>
                    <a:gd name="T79" fmla="*/ 690 h 704"/>
                    <a:gd name="T80" fmla="*/ 995 w 1213"/>
                    <a:gd name="T81" fmla="*/ 538 h 704"/>
                    <a:gd name="T82" fmla="*/ 922 w 1213"/>
                    <a:gd name="T83" fmla="*/ 451 h 704"/>
                    <a:gd name="T84" fmla="*/ 985 w 1213"/>
                    <a:gd name="T85" fmla="*/ 559 h 704"/>
                    <a:gd name="T86" fmla="*/ 1008 w 1213"/>
                    <a:gd name="T87" fmla="*/ 690 h 704"/>
                    <a:gd name="T88" fmla="*/ 898 w 1213"/>
                    <a:gd name="T89" fmla="*/ 455 h 704"/>
                    <a:gd name="T90" fmla="*/ 846 w 1213"/>
                    <a:gd name="T91" fmla="*/ 400 h 704"/>
                    <a:gd name="T92" fmla="*/ 801 w 1213"/>
                    <a:gd name="T93" fmla="*/ 343 h 704"/>
                    <a:gd name="T94" fmla="*/ 759 w 1213"/>
                    <a:gd name="T95" fmla="*/ 263 h 704"/>
                    <a:gd name="T96" fmla="*/ 721 w 1213"/>
                    <a:gd name="T97" fmla="*/ 253 h 704"/>
                    <a:gd name="T98" fmla="*/ 721 w 1213"/>
                    <a:gd name="T99" fmla="*/ 253 h 704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w 1213"/>
                    <a:gd name="T151" fmla="*/ 0 h 704"/>
                    <a:gd name="T152" fmla="*/ 1213 w 1213"/>
                    <a:gd name="T153" fmla="*/ 704 h 704"/>
                  </a:gdLst>
                  <a:ahLst/>
                  <a:cxnLst>
                    <a:cxn ang="T100">
                      <a:pos x="T0" y="T1"/>
                    </a:cxn>
                    <a:cxn ang="T101">
                      <a:pos x="T2" y="T3"/>
                    </a:cxn>
                    <a:cxn ang="T102">
                      <a:pos x="T4" y="T5"/>
                    </a:cxn>
                    <a:cxn ang="T103">
                      <a:pos x="T6" y="T7"/>
                    </a:cxn>
                    <a:cxn ang="T104">
                      <a:pos x="T8" y="T9"/>
                    </a:cxn>
                    <a:cxn ang="T105">
                      <a:pos x="T10" y="T11"/>
                    </a:cxn>
                    <a:cxn ang="T106">
                      <a:pos x="T12" y="T13"/>
                    </a:cxn>
                    <a:cxn ang="T107">
                      <a:pos x="T14" y="T15"/>
                    </a:cxn>
                    <a:cxn ang="T108">
                      <a:pos x="T16" y="T17"/>
                    </a:cxn>
                    <a:cxn ang="T109">
                      <a:pos x="T18" y="T19"/>
                    </a:cxn>
                    <a:cxn ang="T110">
                      <a:pos x="T20" y="T21"/>
                    </a:cxn>
                    <a:cxn ang="T111">
                      <a:pos x="T22" y="T23"/>
                    </a:cxn>
                    <a:cxn ang="T112">
                      <a:pos x="T24" y="T25"/>
                    </a:cxn>
                    <a:cxn ang="T113">
                      <a:pos x="T26" y="T27"/>
                    </a:cxn>
                    <a:cxn ang="T114">
                      <a:pos x="T28" y="T29"/>
                    </a:cxn>
                    <a:cxn ang="T115">
                      <a:pos x="T30" y="T31"/>
                    </a:cxn>
                    <a:cxn ang="T116">
                      <a:pos x="T32" y="T33"/>
                    </a:cxn>
                    <a:cxn ang="T117">
                      <a:pos x="T34" y="T35"/>
                    </a:cxn>
                    <a:cxn ang="T118">
                      <a:pos x="T36" y="T37"/>
                    </a:cxn>
                    <a:cxn ang="T119">
                      <a:pos x="T38" y="T39"/>
                    </a:cxn>
                    <a:cxn ang="T120">
                      <a:pos x="T40" y="T41"/>
                    </a:cxn>
                    <a:cxn ang="T121">
                      <a:pos x="T42" y="T43"/>
                    </a:cxn>
                    <a:cxn ang="T122">
                      <a:pos x="T44" y="T45"/>
                    </a:cxn>
                    <a:cxn ang="T123">
                      <a:pos x="T46" y="T47"/>
                    </a:cxn>
                    <a:cxn ang="T124">
                      <a:pos x="T48" y="T49"/>
                    </a:cxn>
                    <a:cxn ang="T125">
                      <a:pos x="T50" y="T51"/>
                    </a:cxn>
                    <a:cxn ang="T126">
                      <a:pos x="T52" y="T53"/>
                    </a:cxn>
                    <a:cxn ang="T127">
                      <a:pos x="T54" y="T55"/>
                    </a:cxn>
                    <a:cxn ang="T128">
                      <a:pos x="T56" y="T57"/>
                    </a:cxn>
                    <a:cxn ang="T129">
                      <a:pos x="T58" y="T59"/>
                    </a:cxn>
                    <a:cxn ang="T130">
                      <a:pos x="T60" y="T61"/>
                    </a:cxn>
                    <a:cxn ang="T131">
                      <a:pos x="T62" y="T63"/>
                    </a:cxn>
                    <a:cxn ang="T132">
                      <a:pos x="T64" y="T65"/>
                    </a:cxn>
                    <a:cxn ang="T133">
                      <a:pos x="T66" y="T67"/>
                    </a:cxn>
                    <a:cxn ang="T134">
                      <a:pos x="T68" y="T69"/>
                    </a:cxn>
                    <a:cxn ang="T135">
                      <a:pos x="T70" y="T71"/>
                    </a:cxn>
                    <a:cxn ang="T136">
                      <a:pos x="T72" y="T73"/>
                    </a:cxn>
                    <a:cxn ang="T137">
                      <a:pos x="T74" y="T75"/>
                    </a:cxn>
                    <a:cxn ang="T138">
                      <a:pos x="T76" y="T77"/>
                    </a:cxn>
                    <a:cxn ang="T139">
                      <a:pos x="T78" y="T79"/>
                    </a:cxn>
                    <a:cxn ang="T140">
                      <a:pos x="T80" y="T81"/>
                    </a:cxn>
                    <a:cxn ang="T141">
                      <a:pos x="T82" y="T83"/>
                    </a:cxn>
                    <a:cxn ang="T142">
                      <a:pos x="T84" y="T85"/>
                    </a:cxn>
                    <a:cxn ang="T143">
                      <a:pos x="T86" y="T87"/>
                    </a:cxn>
                    <a:cxn ang="T144">
                      <a:pos x="T88" y="T89"/>
                    </a:cxn>
                    <a:cxn ang="T145">
                      <a:pos x="T90" y="T91"/>
                    </a:cxn>
                    <a:cxn ang="T146">
                      <a:pos x="T92" y="T93"/>
                    </a:cxn>
                    <a:cxn ang="T147">
                      <a:pos x="T94" y="T95"/>
                    </a:cxn>
                    <a:cxn ang="T148">
                      <a:pos x="T96" y="T97"/>
                    </a:cxn>
                    <a:cxn ang="T149">
                      <a:pos x="T98" y="T99"/>
                    </a:cxn>
                  </a:cxnLst>
                  <a:rect l="T150" t="T151" r="T152" b="T153"/>
                  <a:pathLst>
                    <a:path w="1213" h="704">
                      <a:moveTo>
                        <a:pt x="721" y="253"/>
                      </a:moveTo>
                      <a:lnTo>
                        <a:pt x="649" y="291"/>
                      </a:lnTo>
                      <a:lnTo>
                        <a:pt x="552" y="346"/>
                      </a:lnTo>
                      <a:lnTo>
                        <a:pt x="447" y="358"/>
                      </a:lnTo>
                      <a:lnTo>
                        <a:pt x="392" y="440"/>
                      </a:lnTo>
                      <a:lnTo>
                        <a:pt x="312" y="500"/>
                      </a:lnTo>
                      <a:lnTo>
                        <a:pt x="0" y="704"/>
                      </a:lnTo>
                      <a:lnTo>
                        <a:pt x="270" y="455"/>
                      </a:lnTo>
                      <a:lnTo>
                        <a:pt x="405" y="371"/>
                      </a:lnTo>
                      <a:lnTo>
                        <a:pt x="476" y="246"/>
                      </a:lnTo>
                      <a:lnTo>
                        <a:pt x="586" y="198"/>
                      </a:lnTo>
                      <a:lnTo>
                        <a:pt x="675" y="25"/>
                      </a:lnTo>
                      <a:lnTo>
                        <a:pt x="728" y="0"/>
                      </a:lnTo>
                      <a:lnTo>
                        <a:pt x="679" y="73"/>
                      </a:lnTo>
                      <a:lnTo>
                        <a:pt x="662" y="164"/>
                      </a:lnTo>
                      <a:lnTo>
                        <a:pt x="603" y="246"/>
                      </a:lnTo>
                      <a:lnTo>
                        <a:pt x="768" y="111"/>
                      </a:lnTo>
                      <a:lnTo>
                        <a:pt x="687" y="221"/>
                      </a:lnTo>
                      <a:lnTo>
                        <a:pt x="806" y="154"/>
                      </a:lnTo>
                      <a:lnTo>
                        <a:pt x="835" y="164"/>
                      </a:lnTo>
                      <a:lnTo>
                        <a:pt x="890" y="114"/>
                      </a:lnTo>
                      <a:lnTo>
                        <a:pt x="953" y="38"/>
                      </a:lnTo>
                      <a:lnTo>
                        <a:pt x="888" y="153"/>
                      </a:lnTo>
                      <a:lnTo>
                        <a:pt x="829" y="208"/>
                      </a:lnTo>
                      <a:lnTo>
                        <a:pt x="932" y="202"/>
                      </a:lnTo>
                      <a:lnTo>
                        <a:pt x="791" y="244"/>
                      </a:lnTo>
                      <a:lnTo>
                        <a:pt x="829" y="295"/>
                      </a:lnTo>
                      <a:lnTo>
                        <a:pt x="1004" y="329"/>
                      </a:lnTo>
                      <a:lnTo>
                        <a:pt x="835" y="333"/>
                      </a:lnTo>
                      <a:lnTo>
                        <a:pt x="869" y="375"/>
                      </a:lnTo>
                      <a:lnTo>
                        <a:pt x="922" y="400"/>
                      </a:lnTo>
                      <a:lnTo>
                        <a:pt x="936" y="434"/>
                      </a:lnTo>
                      <a:lnTo>
                        <a:pt x="1029" y="392"/>
                      </a:lnTo>
                      <a:lnTo>
                        <a:pt x="1147" y="367"/>
                      </a:lnTo>
                      <a:lnTo>
                        <a:pt x="1213" y="364"/>
                      </a:lnTo>
                      <a:lnTo>
                        <a:pt x="1082" y="396"/>
                      </a:lnTo>
                      <a:lnTo>
                        <a:pt x="981" y="438"/>
                      </a:lnTo>
                      <a:lnTo>
                        <a:pt x="985" y="476"/>
                      </a:lnTo>
                      <a:lnTo>
                        <a:pt x="1025" y="538"/>
                      </a:lnTo>
                      <a:lnTo>
                        <a:pt x="1054" y="690"/>
                      </a:lnTo>
                      <a:lnTo>
                        <a:pt x="995" y="538"/>
                      </a:lnTo>
                      <a:lnTo>
                        <a:pt x="922" y="451"/>
                      </a:lnTo>
                      <a:lnTo>
                        <a:pt x="985" y="559"/>
                      </a:lnTo>
                      <a:lnTo>
                        <a:pt x="1008" y="690"/>
                      </a:lnTo>
                      <a:lnTo>
                        <a:pt x="898" y="455"/>
                      </a:lnTo>
                      <a:lnTo>
                        <a:pt x="846" y="400"/>
                      </a:lnTo>
                      <a:lnTo>
                        <a:pt x="801" y="343"/>
                      </a:lnTo>
                      <a:lnTo>
                        <a:pt x="759" y="263"/>
                      </a:lnTo>
                      <a:lnTo>
                        <a:pt x="721" y="25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1pPr>
                  <a:lvl2pPr marL="742950" indent="-28575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2pPr>
                  <a:lvl3pPr marL="11430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3pPr>
                  <a:lvl4pPr marL="16002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4pPr>
                  <a:lvl5pPr marL="20574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77969" name="Freeform 142"/>
                <p:cNvSpPr>
                  <a:spLocks/>
                </p:cNvSpPr>
                <p:nvPr/>
              </p:nvSpPr>
              <p:spPr bwMode="auto">
                <a:xfrm>
                  <a:off x="1674" y="2667"/>
                  <a:ext cx="211" cy="346"/>
                </a:xfrm>
                <a:custGeom>
                  <a:avLst/>
                  <a:gdLst>
                    <a:gd name="T0" fmla="*/ 0 w 422"/>
                    <a:gd name="T1" fmla="*/ 0 h 694"/>
                    <a:gd name="T2" fmla="*/ 27 w 422"/>
                    <a:gd name="T3" fmla="*/ 97 h 694"/>
                    <a:gd name="T4" fmla="*/ 61 w 422"/>
                    <a:gd name="T5" fmla="*/ 164 h 694"/>
                    <a:gd name="T6" fmla="*/ 107 w 422"/>
                    <a:gd name="T7" fmla="*/ 247 h 694"/>
                    <a:gd name="T8" fmla="*/ 141 w 422"/>
                    <a:gd name="T9" fmla="*/ 354 h 694"/>
                    <a:gd name="T10" fmla="*/ 183 w 422"/>
                    <a:gd name="T11" fmla="*/ 454 h 694"/>
                    <a:gd name="T12" fmla="*/ 259 w 422"/>
                    <a:gd name="T13" fmla="*/ 534 h 694"/>
                    <a:gd name="T14" fmla="*/ 305 w 422"/>
                    <a:gd name="T15" fmla="*/ 597 h 694"/>
                    <a:gd name="T16" fmla="*/ 409 w 422"/>
                    <a:gd name="T17" fmla="*/ 694 h 694"/>
                    <a:gd name="T18" fmla="*/ 422 w 422"/>
                    <a:gd name="T19" fmla="*/ 635 h 694"/>
                    <a:gd name="T20" fmla="*/ 270 w 422"/>
                    <a:gd name="T21" fmla="*/ 513 h 694"/>
                    <a:gd name="T22" fmla="*/ 183 w 422"/>
                    <a:gd name="T23" fmla="*/ 386 h 694"/>
                    <a:gd name="T24" fmla="*/ 114 w 422"/>
                    <a:gd name="T25" fmla="*/ 213 h 694"/>
                    <a:gd name="T26" fmla="*/ 61 w 422"/>
                    <a:gd name="T27" fmla="*/ 122 h 694"/>
                    <a:gd name="T28" fmla="*/ 0 w 422"/>
                    <a:gd name="T29" fmla="*/ 0 h 694"/>
                    <a:gd name="T30" fmla="*/ 0 w 422"/>
                    <a:gd name="T31" fmla="*/ 0 h 694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w 422"/>
                    <a:gd name="T49" fmla="*/ 0 h 694"/>
                    <a:gd name="T50" fmla="*/ 422 w 422"/>
                    <a:gd name="T51" fmla="*/ 694 h 694"/>
                  </a:gdLst>
                  <a:ahLst/>
                  <a:cxnLst>
                    <a:cxn ang="T32">
                      <a:pos x="T0" y="T1"/>
                    </a:cxn>
                    <a:cxn ang="T33">
                      <a:pos x="T2" y="T3"/>
                    </a:cxn>
                    <a:cxn ang="T34">
                      <a:pos x="T4" y="T5"/>
                    </a:cxn>
                    <a:cxn ang="T35">
                      <a:pos x="T6" y="T7"/>
                    </a:cxn>
                    <a:cxn ang="T36">
                      <a:pos x="T8" y="T9"/>
                    </a:cxn>
                    <a:cxn ang="T37">
                      <a:pos x="T10" y="T11"/>
                    </a:cxn>
                    <a:cxn ang="T38">
                      <a:pos x="T12" y="T13"/>
                    </a:cxn>
                    <a:cxn ang="T39">
                      <a:pos x="T14" y="T15"/>
                    </a:cxn>
                    <a:cxn ang="T40">
                      <a:pos x="T16" y="T17"/>
                    </a:cxn>
                    <a:cxn ang="T41">
                      <a:pos x="T18" y="T19"/>
                    </a:cxn>
                    <a:cxn ang="T42">
                      <a:pos x="T20" y="T21"/>
                    </a:cxn>
                    <a:cxn ang="T43">
                      <a:pos x="T22" y="T23"/>
                    </a:cxn>
                    <a:cxn ang="T44">
                      <a:pos x="T24" y="T25"/>
                    </a:cxn>
                    <a:cxn ang="T45">
                      <a:pos x="T26" y="T27"/>
                    </a:cxn>
                    <a:cxn ang="T46">
                      <a:pos x="T28" y="T29"/>
                    </a:cxn>
                    <a:cxn ang="T47">
                      <a:pos x="T30" y="T31"/>
                    </a:cxn>
                  </a:cxnLst>
                  <a:rect l="T48" t="T49" r="T50" b="T51"/>
                  <a:pathLst>
                    <a:path w="422" h="694">
                      <a:moveTo>
                        <a:pt x="0" y="0"/>
                      </a:moveTo>
                      <a:lnTo>
                        <a:pt x="27" y="97"/>
                      </a:lnTo>
                      <a:lnTo>
                        <a:pt x="61" y="164"/>
                      </a:lnTo>
                      <a:lnTo>
                        <a:pt x="107" y="247"/>
                      </a:lnTo>
                      <a:lnTo>
                        <a:pt x="141" y="354"/>
                      </a:lnTo>
                      <a:lnTo>
                        <a:pt x="183" y="454"/>
                      </a:lnTo>
                      <a:lnTo>
                        <a:pt x="259" y="534"/>
                      </a:lnTo>
                      <a:lnTo>
                        <a:pt x="305" y="597"/>
                      </a:lnTo>
                      <a:lnTo>
                        <a:pt x="409" y="694"/>
                      </a:lnTo>
                      <a:lnTo>
                        <a:pt x="422" y="635"/>
                      </a:lnTo>
                      <a:lnTo>
                        <a:pt x="270" y="513"/>
                      </a:lnTo>
                      <a:lnTo>
                        <a:pt x="183" y="386"/>
                      </a:lnTo>
                      <a:lnTo>
                        <a:pt x="114" y="213"/>
                      </a:lnTo>
                      <a:lnTo>
                        <a:pt x="61" y="12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1pPr>
                  <a:lvl2pPr marL="742950" indent="-28575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2pPr>
                  <a:lvl3pPr marL="11430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3pPr>
                  <a:lvl4pPr marL="16002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4pPr>
                  <a:lvl5pPr marL="20574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77970" name="Freeform 143"/>
                <p:cNvSpPr>
                  <a:spLocks/>
                </p:cNvSpPr>
                <p:nvPr/>
              </p:nvSpPr>
              <p:spPr bwMode="auto">
                <a:xfrm>
                  <a:off x="1734" y="2637"/>
                  <a:ext cx="78" cy="35"/>
                </a:xfrm>
                <a:custGeom>
                  <a:avLst/>
                  <a:gdLst>
                    <a:gd name="T0" fmla="*/ 63 w 156"/>
                    <a:gd name="T1" fmla="*/ 70 h 70"/>
                    <a:gd name="T2" fmla="*/ 112 w 156"/>
                    <a:gd name="T3" fmla="*/ 46 h 70"/>
                    <a:gd name="T4" fmla="*/ 156 w 156"/>
                    <a:gd name="T5" fmla="*/ 0 h 70"/>
                    <a:gd name="T6" fmla="*/ 118 w 156"/>
                    <a:gd name="T7" fmla="*/ 0 h 70"/>
                    <a:gd name="T8" fmla="*/ 70 w 156"/>
                    <a:gd name="T9" fmla="*/ 50 h 70"/>
                    <a:gd name="T10" fmla="*/ 0 w 156"/>
                    <a:gd name="T11" fmla="*/ 53 h 70"/>
                    <a:gd name="T12" fmla="*/ 63 w 156"/>
                    <a:gd name="T13" fmla="*/ 70 h 70"/>
                    <a:gd name="T14" fmla="*/ 63 w 156"/>
                    <a:gd name="T15" fmla="*/ 70 h 7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56"/>
                    <a:gd name="T25" fmla="*/ 0 h 70"/>
                    <a:gd name="T26" fmla="*/ 156 w 156"/>
                    <a:gd name="T27" fmla="*/ 70 h 70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56" h="70">
                      <a:moveTo>
                        <a:pt x="63" y="70"/>
                      </a:moveTo>
                      <a:lnTo>
                        <a:pt x="112" y="46"/>
                      </a:lnTo>
                      <a:lnTo>
                        <a:pt x="156" y="0"/>
                      </a:lnTo>
                      <a:lnTo>
                        <a:pt x="118" y="0"/>
                      </a:lnTo>
                      <a:lnTo>
                        <a:pt x="70" y="50"/>
                      </a:lnTo>
                      <a:lnTo>
                        <a:pt x="0" y="53"/>
                      </a:lnTo>
                      <a:lnTo>
                        <a:pt x="63" y="7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1pPr>
                  <a:lvl2pPr marL="742950" indent="-28575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2pPr>
                  <a:lvl3pPr marL="11430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3pPr>
                  <a:lvl4pPr marL="16002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4pPr>
                  <a:lvl5pPr marL="20574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77971" name="Freeform 144"/>
                <p:cNvSpPr>
                  <a:spLocks/>
                </p:cNvSpPr>
                <p:nvPr/>
              </p:nvSpPr>
              <p:spPr bwMode="auto">
                <a:xfrm>
                  <a:off x="1714" y="2509"/>
                  <a:ext cx="292" cy="435"/>
                </a:xfrm>
                <a:custGeom>
                  <a:avLst/>
                  <a:gdLst>
                    <a:gd name="T0" fmla="*/ 474 w 584"/>
                    <a:gd name="T1" fmla="*/ 693 h 870"/>
                    <a:gd name="T2" fmla="*/ 432 w 584"/>
                    <a:gd name="T3" fmla="*/ 475 h 870"/>
                    <a:gd name="T4" fmla="*/ 350 w 584"/>
                    <a:gd name="T5" fmla="*/ 372 h 870"/>
                    <a:gd name="T6" fmla="*/ 276 w 584"/>
                    <a:gd name="T7" fmla="*/ 285 h 870"/>
                    <a:gd name="T8" fmla="*/ 211 w 584"/>
                    <a:gd name="T9" fmla="*/ 112 h 870"/>
                    <a:gd name="T10" fmla="*/ 173 w 584"/>
                    <a:gd name="T11" fmla="*/ 38 h 870"/>
                    <a:gd name="T12" fmla="*/ 89 w 584"/>
                    <a:gd name="T13" fmla="*/ 19 h 870"/>
                    <a:gd name="T14" fmla="*/ 0 w 584"/>
                    <a:gd name="T15" fmla="*/ 19 h 870"/>
                    <a:gd name="T16" fmla="*/ 116 w 584"/>
                    <a:gd name="T17" fmla="*/ 0 h 870"/>
                    <a:gd name="T18" fmla="*/ 213 w 584"/>
                    <a:gd name="T19" fmla="*/ 32 h 870"/>
                    <a:gd name="T20" fmla="*/ 221 w 584"/>
                    <a:gd name="T21" fmla="*/ 66 h 870"/>
                    <a:gd name="T22" fmla="*/ 270 w 584"/>
                    <a:gd name="T23" fmla="*/ 191 h 870"/>
                    <a:gd name="T24" fmla="*/ 293 w 584"/>
                    <a:gd name="T25" fmla="*/ 277 h 870"/>
                    <a:gd name="T26" fmla="*/ 384 w 584"/>
                    <a:gd name="T27" fmla="*/ 364 h 870"/>
                    <a:gd name="T28" fmla="*/ 447 w 584"/>
                    <a:gd name="T29" fmla="*/ 461 h 870"/>
                    <a:gd name="T30" fmla="*/ 474 w 584"/>
                    <a:gd name="T31" fmla="*/ 566 h 870"/>
                    <a:gd name="T32" fmla="*/ 498 w 584"/>
                    <a:gd name="T33" fmla="*/ 705 h 870"/>
                    <a:gd name="T34" fmla="*/ 584 w 584"/>
                    <a:gd name="T35" fmla="*/ 870 h 870"/>
                    <a:gd name="T36" fmla="*/ 487 w 584"/>
                    <a:gd name="T37" fmla="*/ 840 h 870"/>
                    <a:gd name="T38" fmla="*/ 523 w 584"/>
                    <a:gd name="T39" fmla="*/ 840 h 870"/>
                    <a:gd name="T40" fmla="*/ 474 w 584"/>
                    <a:gd name="T41" fmla="*/ 693 h 870"/>
                    <a:gd name="T42" fmla="*/ 474 w 584"/>
                    <a:gd name="T43" fmla="*/ 693 h 870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w 584"/>
                    <a:gd name="T67" fmla="*/ 0 h 870"/>
                    <a:gd name="T68" fmla="*/ 584 w 584"/>
                    <a:gd name="T69" fmla="*/ 870 h 870"/>
                  </a:gdLst>
                  <a:ahLst/>
                  <a:cxnLst>
                    <a:cxn ang="T44">
                      <a:pos x="T0" y="T1"/>
                    </a:cxn>
                    <a:cxn ang="T45">
                      <a:pos x="T2" y="T3"/>
                    </a:cxn>
                    <a:cxn ang="T46">
                      <a:pos x="T4" y="T5"/>
                    </a:cxn>
                    <a:cxn ang="T47">
                      <a:pos x="T6" y="T7"/>
                    </a:cxn>
                    <a:cxn ang="T48">
                      <a:pos x="T8" y="T9"/>
                    </a:cxn>
                    <a:cxn ang="T49">
                      <a:pos x="T10" y="T11"/>
                    </a:cxn>
                    <a:cxn ang="T50">
                      <a:pos x="T12" y="T13"/>
                    </a:cxn>
                    <a:cxn ang="T51">
                      <a:pos x="T14" y="T15"/>
                    </a:cxn>
                    <a:cxn ang="T52">
                      <a:pos x="T16" y="T17"/>
                    </a:cxn>
                    <a:cxn ang="T53">
                      <a:pos x="T18" y="T19"/>
                    </a:cxn>
                    <a:cxn ang="T54">
                      <a:pos x="T20" y="T21"/>
                    </a:cxn>
                    <a:cxn ang="T55">
                      <a:pos x="T22" y="T23"/>
                    </a:cxn>
                    <a:cxn ang="T56">
                      <a:pos x="T24" y="T25"/>
                    </a:cxn>
                    <a:cxn ang="T57">
                      <a:pos x="T26" y="T27"/>
                    </a:cxn>
                    <a:cxn ang="T58">
                      <a:pos x="T28" y="T29"/>
                    </a:cxn>
                    <a:cxn ang="T59">
                      <a:pos x="T30" y="T31"/>
                    </a:cxn>
                    <a:cxn ang="T60">
                      <a:pos x="T32" y="T33"/>
                    </a:cxn>
                    <a:cxn ang="T61">
                      <a:pos x="T34" y="T35"/>
                    </a:cxn>
                    <a:cxn ang="T62">
                      <a:pos x="T36" y="T37"/>
                    </a:cxn>
                    <a:cxn ang="T63">
                      <a:pos x="T38" y="T39"/>
                    </a:cxn>
                    <a:cxn ang="T64">
                      <a:pos x="T40" y="T41"/>
                    </a:cxn>
                    <a:cxn ang="T65">
                      <a:pos x="T42" y="T43"/>
                    </a:cxn>
                  </a:cxnLst>
                  <a:rect l="T66" t="T67" r="T68" b="T69"/>
                  <a:pathLst>
                    <a:path w="584" h="870">
                      <a:moveTo>
                        <a:pt x="474" y="693"/>
                      </a:moveTo>
                      <a:lnTo>
                        <a:pt x="432" y="475"/>
                      </a:lnTo>
                      <a:lnTo>
                        <a:pt x="350" y="372"/>
                      </a:lnTo>
                      <a:lnTo>
                        <a:pt x="276" y="285"/>
                      </a:lnTo>
                      <a:lnTo>
                        <a:pt x="211" y="112"/>
                      </a:lnTo>
                      <a:lnTo>
                        <a:pt x="173" y="38"/>
                      </a:lnTo>
                      <a:lnTo>
                        <a:pt x="89" y="19"/>
                      </a:lnTo>
                      <a:lnTo>
                        <a:pt x="0" y="19"/>
                      </a:lnTo>
                      <a:lnTo>
                        <a:pt x="116" y="0"/>
                      </a:lnTo>
                      <a:lnTo>
                        <a:pt x="213" y="32"/>
                      </a:lnTo>
                      <a:lnTo>
                        <a:pt x="221" y="66"/>
                      </a:lnTo>
                      <a:lnTo>
                        <a:pt x="270" y="191"/>
                      </a:lnTo>
                      <a:lnTo>
                        <a:pt x="293" y="277"/>
                      </a:lnTo>
                      <a:lnTo>
                        <a:pt x="384" y="364"/>
                      </a:lnTo>
                      <a:lnTo>
                        <a:pt x="447" y="461"/>
                      </a:lnTo>
                      <a:lnTo>
                        <a:pt x="474" y="566"/>
                      </a:lnTo>
                      <a:lnTo>
                        <a:pt x="498" y="705"/>
                      </a:lnTo>
                      <a:lnTo>
                        <a:pt x="584" y="870"/>
                      </a:lnTo>
                      <a:lnTo>
                        <a:pt x="487" y="840"/>
                      </a:lnTo>
                      <a:lnTo>
                        <a:pt x="523" y="840"/>
                      </a:lnTo>
                      <a:lnTo>
                        <a:pt x="474" y="69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1pPr>
                  <a:lvl2pPr marL="742950" indent="-28575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2pPr>
                  <a:lvl3pPr marL="11430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3pPr>
                  <a:lvl4pPr marL="16002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4pPr>
                  <a:lvl5pPr marL="20574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77972" name="Freeform 145"/>
                <p:cNvSpPr>
                  <a:spLocks/>
                </p:cNvSpPr>
                <p:nvPr/>
              </p:nvSpPr>
              <p:spPr bwMode="auto">
                <a:xfrm>
                  <a:off x="1336" y="2547"/>
                  <a:ext cx="417" cy="302"/>
                </a:xfrm>
                <a:custGeom>
                  <a:avLst/>
                  <a:gdLst>
                    <a:gd name="T0" fmla="*/ 0 w 835"/>
                    <a:gd name="T1" fmla="*/ 28 h 604"/>
                    <a:gd name="T2" fmla="*/ 133 w 835"/>
                    <a:gd name="T3" fmla="*/ 77 h 604"/>
                    <a:gd name="T4" fmla="*/ 244 w 835"/>
                    <a:gd name="T5" fmla="*/ 133 h 604"/>
                    <a:gd name="T6" fmla="*/ 445 w 835"/>
                    <a:gd name="T7" fmla="*/ 275 h 604"/>
                    <a:gd name="T8" fmla="*/ 653 w 835"/>
                    <a:gd name="T9" fmla="*/ 444 h 604"/>
                    <a:gd name="T10" fmla="*/ 776 w 835"/>
                    <a:gd name="T11" fmla="*/ 532 h 604"/>
                    <a:gd name="T12" fmla="*/ 835 w 835"/>
                    <a:gd name="T13" fmla="*/ 604 h 604"/>
                    <a:gd name="T14" fmla="*/ 801 w 835"/>
                    <a:gd name="T15" fmla="*/ 517 h 604"/>
                    <a:gd name="T16" fmla="*/ 552 w 835"/>
                    <a:gd name="T17" fmla="*/ 340 h 604"/>
                    <a:gd name="T18" fmla="*/ 388 w 835"/>
                    <a:gd name="T19" fmla="*/ 209 h 604"/>
                    <a:gd name="T20" fmla="*/ 248 w 835"/>
                    <a:gd name="T21" fmla="*/ 104 h 604"/>
                    <a:gd name="T22" fmla="*/ 137 w 835"/>
                    <a:gd name="T23" fmla="*/ 45 h 604"/>
                    <a:gd name="T24" fmla="*/ 17 w 835"/>
                    <a:gd name="T25" fmla="*/ 0 h 604"/>
                    <a:gd name="T26" fmla="*/ 0 w 835"/>
                    <a:gd name="T27" fmla="*/ 28 h 604"/>
                    <a:gd name="T28" fmla="*/ 0 w 835"/>
                    <a:gd name="T29" fmla="*/ 28 h 604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w 835"/>
                    <a:gd name="T46" fmla="*/ 0 h 604"/>
                    <a:gd name="T47" fmla="*/ 835 w 835"/>
                    <a:gd name="T48" fmla="*/ 604 h 604"/>
                  </a:gdLst>
                  <a:ahLst/>
                  <a:cxnLst>
                    <a:cxn ang="T30">
                      <a:pos x="T0" y="T1"/>
                    </a:cxn>
                    <a:cxn ang="T31">
                      <a:pos x="T2" y="T3"/>
                    </a:cxn>
                    <a:cxn ang="T32">
                      <a:pos x="T4" y="T5"/>
                    </a:cxn>
                    <a:cxn ang="T33">
                      <a:pos x="T6" y="T7"/>
                    </a:cxn>
                    <a:cxn ang="T34">
                      <a:pos x="T8" y="T9"/>
                    </a:cxn>
                    <a:cxn ang="T35">
                      <a:pos x="T10" y="T11"/>
                    </a:cxn>
                    <a:cxn ang="T36">
                      <a:pos x="T12" y="T13"/>
                    </a:cxn>
                    <a:cxn ang="T37">
                      <a:pos x="T14" y="T15"/>
                    </a:cxn>
                    <a:cxn ang="T38">
                      <a:pos x="T16" y="T17"/>
                    </a:cxn>
                    <a:cxn ang="T39">
                      <a:pos x="T18" y="T19"/>
                    </a:cxn>
                    <a:cxn ang="T40">
                      <a:pos x="T20" y="T21"/>
                    </a:cxn>
                    <a:cxn ang="T41">
                      <a:pos x="T22" y="T23"/>
                    </a:cxn>
                    <a:cxn ang="T42">
                      <a:pos x="T24" y="T25"/>
                    </a:cxn>
                    <a:cxn ang="T43">
                      <a:pos x="T26" y="T27"/>
                    </a:cxn>
                    <a:cxn ang="T44">
                      <a:pos x="T28" y="T29"/>
                    </a:cxn>
                  </a:cxnLst>
                  <a:rect l="T45" t="T46" r="T47" b="T48"/>
                  <a:pathLst>
                    <a:path w="835" h="604">
                      <a:moveTo>
                        <a:pt x="0" y="28"/>
                      </a:moveTo>
                      <a:lnTo>
                        <a:pt x="133" y="77"/>
                      </a:lnTo>
                      <a:lnTo>
                        <a:pt x="244" y="133"/>
                      </a:lnTo>
                      <a:lnTo>
                        <a:pt x="445" y="275"/>
                      </a:lnTo>
                      <a:lnTo>
                        <a:pt x="653" y="444"/>
                      </a:lnTo>
                      <a:lnTo>
                        <a:pt x="776" y="532"/>
                      </a:lnTo>
                      <a:lnTo>
                        <a:pt x="835" y="604"/>
                      </a:lnTo>
                      <a:lnTo>
                        <a:pt x="801" y="517"/>
                      </a:lnTo>
                      <a:lnTo>
                        <a:pt x="552" y="340"/>
                      </a:lnTo>
                      <a:lnTo>
                        <a:pt x="388" y="209"/>
                      </a:lnTo>
                      <a:lnTo>
                        <a:pt x="248" y="104"/>
                      </a:lnTo>
                      <a:lnTo>
                        <a:pt x="137" y="45"/>
                      </a:lnTo>
                      <a:lnTo>
                        <a:pt x="17" y="0"/>
                      </a:lnTo>
                      <a:lnTo>
                        <a:pt x="0" y="2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1pPr>
                  <a:lvl2pPr marL="742950" indent="-28575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2pPr>
                  <a:lvl3pPr marL="11430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3pPr>
                  <a:lvl4pPr marL="16002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4pPr>
                  <a:lvl5pPr marL="20574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77973" name="Freeform 146"/>
                <p:cNvSpPr>
                  <a:spLocks/>
                </p:cNvSpPr>
                <p:nvPr/>
              </p:nvSpPr>
              <p:spPr bwMode="auto">
                <a:xfrm>
                  <a:off x="1413" y="2969"/>
                  <a:ext cx="388" cy="522"/>
                </a:xfrm>
                <a:custGeom>
                  <a:avLst/>
                  <a:gdLst>
                    <a:gd name="T0" fmla="*/ 204 w 776"/>
                    <a:gd name="T1" fmla="*/ 83 h 1043"/>
                    <a:gd name="T2" fmla="*/ 287 w 776"/>
                    <a:gd name="T3" fmla="*/ 144 h 1043"/>
                    <a:gd name="T4" fmla="*/ 371 w 776"/>
                    <a:gd name="T5" fmla="*/ 165 h 1043"/>
                    <a:gd name="T6" fmla="*/ 415 w 776"/>
                    <a:gd name="T7" fmla="*/ 218 h 1043"/>
                    <a:gd name="T8" fmla="*/ 411 w 776"/>
                    <a:gd name="T9" fmla="*/ 370 h 1043"/>
                    <a:gd name="T10" fmla="*/ 409 w 776"/>
                    <a:gd name="T11" fmla="*/ 446 h 1043"/>
                    <a:gd name="T12" fmla="*/ 428 w 776"/>
                    <a:gd name="T13" fmla="*/ 572 h 1043"/>
                    <a:gd name="T14" fmla="*/ 440 w 776"/>
                    <a:gd name="T15" fmla="*/ 631 h 1043"/>
                    <a:gd name="T16" fmla="*/ 436 w 776"/>
                    <a:gd name="T17" fmla="*/ 695 h 1043"/>
                    <a:gd name="T18" fmla="*/ 457 w 776"/>
                    <a:gd name="T19" fmla="*/ 745 h 1043"/>
                    <a:gd name="T20" fmla="*/ 481 w 776"/>
                    <a:gd name="T21" fmla="*/ 748 h 1043"/>
                    <a:gd name="T22" fmla="*/ 485 w 776"/>
                    <a:gd name="T23" fmla="*/ 872 h 1043"/>
                    <a:gd name="T24" fmla="*/ 506 w 776"/>
                    <a:gd name="T25" fmla="*/ 948 h 1043"/>
                    <a:gd name="T26" fmla="*/ 506 w 776"/>
                    <a:gd name="T27" fmla="*/ 1005 h 1043"/>
                    <a:gd name="T28" fmla="*/ 523 w 776"/>
                    <a:gd name="T29" fmla="*/ 1043 h 1043"/>
                    <a:gd name="T30" fmla="*/ 582 w 776"/>
                    <a:gd name="T31" fmla="*/ 1043 h 1043"/>
                    <a:gd name="T32" fmla="*/ 729 w 776"/>
                    <a:gd name="T33" fmla="*/ 959 h 1043"/>
                    <a:gd name="T34" fmla="*/ 599 w 776"/>
                    <a:gd name="T35" fmla="*/ 1011 h 1043"/>
                    <a:gd name="T36" fmla="*/ 561 w 776"/>
                    <a:gd name="T37" fmla="*/ 1011 h 1043"/>
                    <a:gd name="T38" fmla="*/ 529 w 776"/>
                    <a:gd name="T39" fmla="*/ 973 h 1043"/>
                    <a:gd name="T40" fmla="*/ 525 w 776"/>
                    <a:gd name="T41" fmla="*/ 908 h 1043"/>
                    <a:gd name="T42" fmla="*/ 502 w 776"/>
                    <a:gd name="T43" fmla="*/ 762 h 1043"/>
                    <a:gd name="T44" fmla="*/ 588 w 776"/>
                    <a:gd name="T45" fmla="*/ 783 h 1043"/>
                    <a:gd name="T46" fmla="*/ 689 w 776"/>
                    <a:gd name="T47" fmla="*/ 779 h 1043"/>
                    <a:gd name="T48" fmla="*/ 776 w 776"/>
                    <a:gd name="T49" fmla="*/ 720 h 1043"/>
                    <a:gd name="T50" fmla="*/ 685 w 776"/>
                    <a:gd name="T51" fmla="*/ 758 h 1043"/>
                    <a:gd name="T52" fmla="*/ 599 w 776"/>
                    <a:gd name="T53" fmla="*/ 748 h 1043"/>
                    <a:gd name="T54" fmla="*/ 561 w 776"/>
                    <a:gd name="T55" fmla="*/ 750 h 1043"/>
                    <a:gd name="T56" fmla="*/ 491 w 776"/>
                    <a:gd name="T57" fmla="*/ 720 h 1043"/>
                    <a:gd name="T58" fmla="*/ 525 w 776"/>
                    <a:gd name="T59" fmla="*/ 644 h 1043"/>
                    <a:gd name="T60" fmla="*/ 525 w 776"/>
                    <a:gd name="T61" fmla="*/ 574 h 1043"/>
                    <a:gd name="T62" fmla="*/ 470 w 776"/>
                    <a:gd name="T63" fmla="*/ 526 h 1043"/>
                    <a:gd name="T64" fmla="*/ 449 w 776"/>
                    <a:gd name="T65" fmla="*/ 425 h 1043"/>
                    <a:gd name="T66" fmla="*/ 478 w 776"/>
                    <a:gd name="T67" fmla="*/ 338 h 1043"/>
                    <a:gd name="T68" fmla="*/ 578 w 776"/>
                    <a:gd name="T69" fmla="*/ 224 h 1043"/>
                    <a:gd name="T70" fmla="*/ 457 w 776"/>
                    <a:gd name="T71" fmla="*/ 319 h 1043"/>
                    <a:gd name="T72" fmla="*/ 457 w 776"/>
                    <a:gd name="T73" fmla="*/ 256 h 1043"/>
                    <a:gd name="T74" fmla="*/ 584 w 776"/>
                    <a:gd name="T75" fmla="*/ 138 h 1043"/>
                    <a:gd name="T76" fmla="*/ 502 w 776"/>
                    <a:gd name="T77" fmla="*/ 123 h 1043"/>
                    <a:gd name="T78" fmla="*/ 390 w 776"/>
                    <a:gd name="T79" fmla="*/ 127 h 1043"/>
                    <a:gd name="T80" fmla="*/ 291 w 776"/>
                    <a:gd name="T81" fmla="*/ 117 h 1043"/>
                    <a:gd name="T82" fmla="*/ 232 w 776"/>
                    <a:gd name="T83" fmla="*/ 51 h 1043"/>
                    <a:gd name="T84" fmla="*/ 162 w 776"/>
                    <a:gd name="T85" fmla="*/ 22 h 1043"/>
                    <a:gd name="T86" fmla="*/ 0 w 776"/>
                    <a:gd name="T87" fmla="*/ 0 h 1043"/>
                    <a:gd name="T88" fmla="*/ 204 w 776"/>
                    <a:gd name="T89" fmla="*/ 83 h 1043"/>
                    <a:gd name="T90" fmla="*/ 204 w 776"/>
                    <a:gd name="T91" fmla="*/ 83 h 1043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w 776"/>
                    <a:gd name="T139" fmla="*/ 0 h 1043"/>
                    <a:gd name="T140" fmla="*/ 776 w 776"/>
                    <a:gd name="T141" fmla="*/ 1043 h 1043"/>
                  </a:gdLst>
                  <a:ahLst/>
                  <a:cxnLst>
                    <a:cxn ang="T92">
                      <a:pos x="T0" y="T1"/>
                    </a:cxn>
                    <a:cxn ang="T93">
                      <a:pos x="T2" y="T3"/>
                    </a:cxn>
                    <a:cxn ang="T94">
                      <a:pos x="T4" y="T5"/>
                    </a:cxn>
                    <a:cxn ang="T95">
                      <a:pos x="T6" y="T7"/>
                    </a:cxn>
                    <a:cxn ang="T96">
                      <a:pos x="T8" y="T9"/>
                    </a:cxn>
                    <a:cxn ang="T97">
                      <a:pos x="T10" y="T11"/>
                    </a:cxn>
                    <a:cxn ang="T98">
                      <a:pos x="T12" y="T13"/>
                    </a:cxn>
                    <a:cxn ang="T99">
                      <a:pos x="T14" y="T15"/>
                    </a:cxn>
                    <a:cxn ang="T100">
                      <a:pos x="T16" y="T17"/>
                    </a:cxn>
                    <a:cxn ang="T101">
                      <a:pos x="T18" y="T19"/>
                    </a:cxn>
                    <a:cxn ang="T102">
                      <a:pos x="T20" y="T21"/>
                    </a:cxn>
                    <a:cxn ang="T103">
                      <a:pos x="T22" y="T23"/>
                    </a:cxn>
                    <a:cxn ang="T104">
                      <a:pos x="T24" y="T25"/>
                    </a:cxn>
                    <a:cxn ang="T105">
                      <a:pos x="T26" y="T27"/>
                    </a:cxn>
                    <a:cxn ang="T106">
                      <a:pos x="T28" y="T29"/>
                    </a:cxn>
                    <a:cxn ang="T107">
                      <a:pos x="T30" y="T31"/>
                    </a:cxn>
                    <a:cxn ang="T108">
                      <a:pos x="T32" y="T33"/>
                    </a:cxn>
                    <a:cxn ang="T109">
                      <a:pos x="T34" y="T35"/>
                    </a:cxn>
                    <a:cxn ang="T110">
                      <a:pos x="T36" y="T37"/>
                    </a:cxn>
                    <a:cxn ang="T111">
                      <a:pos x="T38" y="T39"/>
                    </a:cxn>
                    <a:cxn ang="T112">
                      <a:pos x="T40" y="T41"/>
                    </a:cxn>
                    <a:cxn ang="T113">
                      <a:pos x="T42" y="T43"/>
                    </a:cxn>
                    <a:cxn ang="T114">
                      <a:pos x="T44" y="T45"/>
                    </a:cxn>
                    <a:cxn ang="T115">
                      <a:pos x="T46" y="T47"/>
                    </a:cxn>
                    <a:cxn ang="T116">
                      <a:pos x="T48" y="T49"/>
                    </a:cxn>
                    <a:cxn ang="T117">
                      <a:pos x="T50" y="T51"/>
                    </a:cxn>
                    <a:cxn ang="T118">
                      <a:pos x="T52" y="T53"/>
                    </a:cxn>
                    <a:cxn ang="T119">
                      <a:pos x="T54" y="T55"/>
                    </a:cxn>
                    <a:cxn ang="T120">
                      <a:pos x="T56" y="T57"/>
                    </a:cxn>
                    <a:cxn ang="T121">
                      <a:pos x="T58" y="T59"/>
                    </a:cxn>
                    <a:cxn ang="T122">
                      <a:pos x="T60" y="T61"/>
                    </a:cxn>
                    <a:cxn ang="T123">
                      <a:pos x="T62" y="T63"/>
                    </a:cxn>
                    <a:cxn ang="T124">
                      <a:pos x="T64" y="T65"/>
                    </a:cxn>
                    <a:cxn ang="T125">
                      <a:pos x="T66" y="T67"/>
                    </a:cxn>
                    <a:cxn ang="T126">
                      <a:pos x="T68" y="T69"/>
                    </a:cxn>
                    <a:cxn ang="T127">
                      <a:pos x="T70" y="T71"/>
                    </a:cxn>
                    <a:cxn ang="T128">
                      <a:pos x="T72" y="T73"/>
                    </a:cxn>
                    <a:cxn ang="T129">
                      <a:pos x="T74" y="T75"/>
                    </a:cxn>
                    <a:cxn ang="T130">
                      <a:pos x="T76" y="T77"/>
                    </a:cxn>
                    <a:cxn ang="T131">
                      <a:pos x="T78" y="T79"/>
                    </a:cxn>
                    <a:cxn ang="T132">
                      <a:pos x="T80" y="T81"/>
                    </a:cxn>
                    <a:cxn ang="T133">
                      <a:pos x="T82" y="T83"/>
                    </a:cxn>
                    <a:cxn ang="T134">
                      <a:pos x="T84" y="T85"/>
                    </a:cxn>
                    <a:cxn ang="T135">
                      <a:pos x="T86" y="T87"/>
                    </a:cxn>
                    <a:cxn ang="T136">
                      <a:pos x="T88" y="T89"/>
                    </a:cxn>
                    <a:cxn ang="T137">
                      <a:pos x="T90" y="T91"/>
                    </a:cxn>
                  </a:cxnLst>
                  <a:rect l="T138" t="T139" r="T140" b="T141"/>
                  <a:pathLst>
                    <a:path w="776" h="1043">
                      <a:moveTo>
                        <a:pt x="204" y="83"/>
                      </a:moveTo>
                      <a:lnTo>
                        <a:pt x="287" y="144"/>
                      </a:lnTo>
                      <a:lnTo>
                        <a:pt x="371" y="165"/>
                      </a:lnTo>
                      <a:lnTo>
                        <a:pt x="415" y="218"/>
                      </a:lnTo>
                      <a:lnTo>
                        <a:pt x="411" y="370"/>
                      </a:lnTo>
                      <a:lnTo>
                        <a:pt x="409" y="446"/>
                      </a:lnTo>
                      <a:lnTo>
                        <a:pt x="428" y="572"/>
                      </a:lnTo>
                      <a:lnTo>
                        <a:pt x="440" y="631"/>
                      </a:lnTo>
                      <a:lnTo>
                        <a:pt x="436" y="695"/>
                      </a:lnTo>
                      <a:lnTo>
                        <a:pt x="457" y="745"/>
                      </a:lnTo>
                      <a:lnTo>
                        <a:pt x="481" y="748"/>
                      </a:lnTo>
                      <a:lnTo>
                        <a:pt x="485" y="872"/>
                      </a:lnTo>
                      <a:lnTo>
                        <a:pt x="506" y="948"/>
                      </a:lnTo>
                      <a:lnTo>
                        <a:pt x="506" y="1005"/>
                      </a:lnTo>
                      <a:lnTo>
                        <a:pt x="523" y="1043"/>
                      </a:lnTo>
                      <a:lnTo>
                        <a:pt x="582" y="1043"/>
                      </a:lnTo>
                      <a:lnTo>
                        <a:pt x="729" y="959"/>
                      </a:lnTo>
                      <a:lnTo>
                        <a:pt x="599" y="1011"/>
                      </a:lnTo>
                      <a:lnTo>
                        <a:pt x="561" y="1011"/>
                      </a:lnTo>
                      <a:lnTo>
                        <a:pt x="529" y="973"/>
                      </a:lnTo>
                      <a:lnTo>
                        <a:pt x="525" y="908"/>
                      </a:lnTo>
                      <a:lnTo>
                        <a:pt x="502" y="762"/>
                      </a:lnTo>
                      <a:lnTo>
                        <a:pt x="588" y="783"/>
                      </a:lnTo>
                      <a:lnTo>
                        <a:pt x="689" y="779"/>
                      </a:lnTo>
                      <a:lnTo>
                        <a:pt x="776" y="720"/>
                      </a:lnTo>
                      <a:lnTo>
                        <a:pt x="685" y="758"/>
                      </a:lnTo>
                      <a:lnTo>
                        <a:pt x="599" y="748"/>
                      </a:lnTo>
                      <a:lnTo>
                        <a:pt x="561" y="750"/>
                      </a:lnTo>
                      <a:lnTo>
                        <a:pt x="491" y="720"/>
                      </a:lnTo>
                      <a:lnTo>
                        <a:pt x="525" y="644"/>
                      </a:lnTo>
                      <a:lnTo>
                        <a:pt x="525" y="574"/>
                      </a:lnTo>
                      <a:lnTo>
                        <a:pt x="470" y="526"/>
                      </a:lnTo>
                      <a:lnTo>
                        <a:pt x="449" y="425"/>
                      </a:lnTo>
                      <a:lnTo>
                        <a:pt x="478" y="338"/>
                      </a:lnTo>
                      <a:lnTo>
                        <a:pt x="578" y="224"/>
                      </a:lnTo>
                      <a:lnTo>
                        <a:pt x="457" y="319"/>
                      </a:lnTo>
                      <a:lnTo>
                        <a:pt x="457" y="256"/>
                      </a:lnTo>
                      <a:lnTo>
                        <a:pt x="584" y="138"/>
                      </a:lnTo>
                      <a:lnTo>
                        <a:pt x="502" y="123"/>
                      </a:lnTo>
                      <a:lnTo>
                        <a:pt x="390" y="127"/>
                      </a:lnTo>
                      <a:lnTo>
                        <a:pt x="291" y="117"/>
                      </a:lnTo>
                      <a:lnTo>
                        <a:pt x="232" y="51"/>
                      </a:lnTo>
                      <a:lnTo>
                        <a:pt x="162" y="22"/>
                      </a:lnTo>
                      <a:lnTo>
                        <a:pt x="0" y="0"/>
                      </a:lnTo>
                      <a:lnTo>
                        <a:pt x="204" y="8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1pPr>
                  <a:lvl2pPr marL="742950" indent="-28575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2pPr>
                  <a:lvl3pPr marL="11430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3pPr>
                  <a:lvl4pPr marL="16002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4pPr>
                  <a:lvl5pPr marL="20574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77974" name="Freeform 147"/>
                <p:cNvSpPr>
                  <a:spLocks/>
                </p:cNvSpPr>
                <p:nvPr/>
              </p:nvSpPr>
              <p:spPr bwMode="auto">
                <a:xfrm>
                  <a:off x="1778" y="2948"/>
                  <a:ext cx="72" cy="398"/>
                </a:xfrm>
                <a:custGeom>
                  <a:avLst/>
                  <a:gdLst>
                    <a:gd name="T0" fmla="*/ 85 w 144"/>
                    <a:gd name="T1" fmla="*/ 0 h 796"/>
                    <a:gd name="T2" fmla="*/ 85 w 144"/>
                    <a:gd name="T3" fmla="*/ 89 h 796"/>
                    <a:gd name="T4" fmla="*/ 117 w 144"/>
                    <a:gd name="T5" fmla="*/ 222 h 796"/>
                    <a:gd name="T6" fmla="*/ 121 w 144"/>
                    <a:gd name="T7" fmla="*/ 353 h 796"/>
                    <a:gd name="T8" fmla="*/ 121 w 144"/>
                    <a:gd name="T9" fmla="*/ 505 h 796"/>
                    <a:gd name="T10" fmla="*/ 121 w 144"/>
                    <a:gd name="T11" fmla="*/ 627 h 796"/>
                    <a:gd name="T12" fmla="*/ 97 w 144"/>
                    <a:gd name="T13" fmla="*/ 714 h 796"/>
                    <a:gd name="T14" fmla="*/ 51 w 144"/>
                    <a:gd name="T15" fmla="*/ 737 h 796"/>
                    <a:gd name="T16" fmla="*/ 66 w 144"/>
                    <a:gd name="T17" fmla="*/ 644 h 796"/>
                    <a:gd name="T18" fmla="*/ 13 w 144"/>
                    <a:gd name="T19" fmla="*/ 732 h 796"/>
                    <a:gd name="T20" fmla="*/ 0 w 144"/>
                    <a:gd name="T21" fmla="*/ 796 h 796"/>
                    <a:gd name="T22" fmla="*/ 68 w 144"/>
                    <a:gd name="T23" fmla="*/ 766 h 796"/>
                    <a:gd name="T24" fmla="*/ 114 w 144"/>
                    <a:gd name="T25" fmla="*/ 720 h 796"/>
                    <a:gd name="T26" fmla="*/ 135 w 144"/>
                    <a:gd name="T27" fmla="*/ 597 h 796"/>
                    <a:gd name="T28" fmla="*/ 144 w 144"/>
                    <a:gd name="T29" fmla="*/ 458 h 796"/>
                    <a:gd name="T30" fmla="*/ 142 w 144"/>
                    <a:gd name="T31" fmla="*/ 308 h 796"/>
                    <a:gd name="T32" fmla="*/ 138 w 144"/>
                    <a:gd name="T33" fmla="*/ 194 h 796"/>
                    <a:gd name="T34" fmla="*/ 114 w 144"/>
                    <a:gd name="T35" fmla="*/ 30 h 796"/>
                    <a:gd name="T36" fmla="*/ 85 w 144"/>
                    <a:gd name="T37" fmla="*/ 0 h 796"/>
                    <a:gd name="T38" fmla="*/ 85 w 144"/>
                    <a:gd name="T39" fmla="*/ 0 h 79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w 144"/>
                    <a:gd name="T61" fmla="*/ 0 h 796"/>
                    <a:gd name="T62" fmla="*/ 144 w 144"/>
                    <a:gd name="T63" fmla="*/ 796 h 796"/>
                  </a:gdLst>
                  <a:ahLst/>
                  <a:cxnLst>
                    <a:cxn ang="T40">
                      <a:pos x="T0" y="T1"/>
                    </a:cxn>
                    <a:cxn ang="T41">
                      <a:pos x="T2" y="T3"/>
                    </a:cxn>
                    <a:cxn ang="T42">
                      <a:pos x="T4" y="T5"/>
                    </a:cxn>
                    <a:cxn ang="T43">
                      <a:pos x="T6" y="T7"/>
                    </a:cxn>
                    <a:cxn ang="T44">
                      <a:pos x="T8" y="T9"/>
                    </a:cxn>
                    <a:cxn ang="T45">
                      <a:pos x="T10" y="T11"/>
                    </a:cxn>
                    <a:cxn ang="T46">
                      <a:pos x="T12" y="T13"/>
                    </a:cxn>
                    <a:cxn ang="T47">
                      <a:pos x="T14" y="T15"/>
                    </a:cxn>
                    <a:cxn ang="T48">
                      <a:pos x="T16" y="T17"/>
                    </a:cxn>
                    <a:cxn ang="T49">
                      <a:pos x="T18" y="T19"/>
                    </a:cxn>
                    <a:cxn ang="T50">
                      <a:pos x="T20" y="T21"/>
                    </a:cxn>
                    <a:cxn ang="T51">
                      <a:pos x="T22" y="T23"/>
                    </a:cxn>
                    <a:cxn ang="T52">
                      <a:pos x="T24" y="T25"/>
                    </a:cxn>
                    <a:cxn ang="T53">
                      <a:pos x="T26" y="T27"/>
                    </a:cxn>
                    <a:cxn ang="T54">
                      <a:pos x="T28" y="T29"/>
                    </a:cxn>
                    <a:cxn ang="T55">
                      <a:pos x="T30" y="T31"/>
                    </a:cxn>
                    <a:cxn ang="T56">
                      <a:pos x="T32" y="T33"/>
                    </a:cxn>
                    <a:cxn ang="T57">
                      <a:pos x="T34" y="T35"/>
                    </a:cxn>
                    <a:cxn ang="T58">
                      <a:pos x="T36" y="T37"/>
                    </a:cxn>
                    <a:cxn ang="T59">
                      <a:pos x="T38" y="T39"/>
                    </a:cxn>
                  </a:cxnLst>
                  <a:rect l="T60" t="T61" r="T62" b="T63"/>
                  <a:pathLst>
                    <a:path w="144" h="796">
                      <a:moveTo>
                        <a:pt x="85" y="0"/>
                      </a:moveTo>
                      <a:lnTo>
                        <a:pt x="85" y="89"/>
                      </a:lnTo>
                      <a:lnTo>
                        <a:pt x="117" y="222"/>
                      </a:lnTo>
                      <a:lnTo>
                        <a:pt x="121" y="353"/>
                      </a:lnTo>
                      <a:lnTo>
                        <a:pt x="121" y="505"/>
                      </a:lnTo>
                      <a:lnTo>
                        <a:pt x="121" y="627"/>
                      </a:lnTo>
                      <a:lnTo>
                        <a:pt x="97" y="714"/>
                      </a:lnTo>
                      <a:lnTo>
                        <a:pt x="51" y="737"/>
                      </a:lnTo>
                      <a:lnTo>
                        <a:pt x="66" y="644"/>
                      </a:lnTo>
                      <a:lnTo>
                        <a:pt x="13" y="732"/>
                      </a:lnTo>
                      <a:lnTo>
                        <a:pt x="0" y="796"/>
                      </a:lnTo>
                      <a:lnTo>
                        <a:pt x="68" y="766"/>
                      </a:lnTo>
                      <a:lnTo>
                        <a:pt x="114" y="720"/>
                      </a:lnTo>
                      <a:lnTo>
                        <a:pt x="135" y="597"/>
                      </a:lnTo>
                      <a:lnTo>
                        <a:pt x="144" y="458"/>
                      </a:lnTo>
                      <a:lnTo>
                        <a:pt x="142" y="308"/>
                      </a:lnTo>
                      <a:lnTo>
                        <a:pt x="138" y="194"/>
                      </a:lnTo>
                      <a:lnTo>
                        <a:pt x="114" y="30"/>
                      </a:lnTo>
                      <a:lnTo>
                        <a:pt x="85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1pPr>
                  <a:lvl2pPr marL="742950" indent="-28575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2pPr>
                  <a:lvl3pPr marL="11430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3pPr>
                  <a:lvl4pPr marL="16002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4pPr>
                  <a:lvl5pPr marL="20574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77975" name="Freeform 148"/>
                <p:cNvSpPr>
                  <a:spLocks/>
                </p:cNvSpPr>
                <p:nvPr/>
              </p:nvSpPr>
              <p:spPr bwMode="auto">
                <a:xfrm>
                  <a:off x="368" y="2204"/>
                  <a:ext cx="267" cy="451"/>
                </a:xfrm>
                <a:custGeom>
                  <a:avLst/>
                  <a:gdLst>
                    <a:gd name="T0" fmla="*/ 534 w 534"/>
                    <a:gd name="T1" fmla="*/ 21 h 903"/>
                    <a:gd name="T2" fmla="*/ 426 w 534"/>
                    <a:gd name="T3" fmla="*/ 84 h 903"/>
                    <a:gd name="T4" fmla="*/ 357 w 534"/>
                    <a:gd name="T5" fmla="*/ 135 h 903"/>
                    <a:gd name="T6" fmla="*/ 277 w 534"/>
                    <a:gd name="T7" fmla="*/ 234 h 903"/>
                    <a:gd name="T8" fmla="*/ 218 w 534"/>
                    <a:gd name="T9" fmla="*/ 337 h 903"/>
                    <a:gd name="T10" fmla="*/ 152 w 534"/>
                    <a:gd name="T11" fmla="*/ 508 h 903"/>
                    <a:gd name="T12" fmla="*/ 38 w 534"/>
                    <a:gd name="T13" fmla="*/ 829 h 903"/>
                    <a:gd name="T14" fmla="*/ 0 w 534"/>
                    <a:gd name="T15" fmla="*/ 903 h 903"/>
                    <a:gd name="T16" fmla="*/ 93 w 534"/>
                    <a:gd name="T17" fmla="*/ 643 h 903"/>
                    <a:gd name="T18" fmla="*/ 190 w 534"/>
                    <a:gd name="T19" fmla="*/ 352 h 903"/>
                    <a:gd name="T20" fmla="*/ 281 w 534"/>
                    <a:gd name="T21" fmla="*/ 202 h 903"/>
                    <a:gd name="T22" fmla="*/ 361 w 534"/>
                    <a:gd name="T23" fmla="*/ 116 h 903"/>
                    <a:gd name="T24" fmla="*/ 441 w 534"/>
                    <a:gd name="T25" fmla="*/ 57 h 903"/>
                    <a:gd name="T26" fmla="*/ 526 w 534"/>
                    <a:gd name="T27" fmla="*/ 0 h 903"/>
                    <a:gd name="T28" fmla="*/ 534 w 534"/>
                    <a:gd name="T29" fmla="*/ 21 h 903"/>
                    <a:gd name="T30" fmla="*/ 534 w 534"/>
                    <a:gd name="T31" fmla="*/ 21 h 903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w 534"/>
                    <a:gd name="T49" fmla="*/ 0 h 903"/>
                    <a:gd name="T50" fmla="*/ 534 w 534"/>
                    <a:gd name="T51" fmla="*/ 903 h 903"/>
                  </a:gdLst>
                  <a:ahLst/>
                  <a:cxnLst>
                    <a:cxn ang="T32">
                      <a:pos x="T0" y="T1"/>
                    </a:cxn>
                    <a:cxn ang="T33">
                      <a:pos x="T2" y="T3"/>
                    </a:cxn>
                    <a:cxn ang="T34">
                      <a:pos x="T4" y="T5"/>
                    </a:cxn>
                    <a:cxn ang="T35">
                      <a:pos x="T6" y="T7"/>
                    </a:cxn>
                    <a:cxn ang="T36">
                      <a:pos x="T8" y="T9"/>
                    </a:cxn>
                    <a:cxn ang="T37">
                      <a:pos x="T10" y="T11"/>
                    </a:cxn>
                    <a:cxn ang="T38">
                      <a:pos x="T12" y="T13"/>
                    </a:cxn>
                    <a:cxn ang="T39">
                      <a:pos x="T14" y="T15"/>
                    </a:cxn>
                    <a:cxn ang="T40">
                      <a:pos x="T16" y="T17"/>
                    </a:cxn>
                    <a:cxn ang="T41">
                      <a:pos x="T18" y="T19"/>
                    </a:cxn>
                    <a:cxn ang="T42">
                      <a:pos x="T20" y="T21"/>
                    </a:cxn>
                    <a:cxn ang="T43">
                      <a:pos x="T22" y="T23"/>
                    </a:cxn>
                    <a:cxn ang="T44">
                      <a:pos x="T24" y="T25"/>
                    </a:cxn>
                    <a:cxn ang="T45">
                      <a:pos x="T26" y="T27"/>
                    </a:cxn>
                    <a:cxn ang="T46">
                      <a:pos x="T28" y="T29"/>
                    </a:cxn>
                    <a:cxn ang="T47">
                      <a:pos x="T30" y="T31"/>
                    </a:cxn>
                  </a:cxnLst>
                  <a:rect l="T48" t="T49" r="T50" b="T51"/>
                  <a:pathLst>
                    <a:path w="534" h="903">
                      <a:moveTo>
                        <a:pt x="534" y="21"/>
                      </a:moveTo>
                      <a:lnTo>
                        <a:pt x="426" y="84"/>
                      </a:lnTo>
                      <a:lnTo>
                        <a:pt x="357" y="135"/>
                      </a:lnTo>
                      <a:lnTo>
                        <a:pt x="277" y="234"/>
                      </a:lnTo>
                      <a:lnTo>
                        <a:pt x="218" y="337"/>
                      </a:lnTo>
                      <a:lnTo>
                        <a:pt x="152" y="508"/>
                      </a:lnTo>
                      <a:lnTo>
                        <a:pt x="38" y="829"/>
                      </a:lnTo>
                      <a:lnTo>
                        <a:pt x="0" y="903"/>
                      </a:lnTo>
                      <a:lnTo>
                        <a:pt x="93" y="643"/>
                      </a:lnTo>
                      <a:lnTo>
                        <a:pt x="190" y="352"/>
                      </a:lnTo>
                      <a:lnTo>
                        <a:pt x="281" y="202"/>
                      </a:lnTo>
                      <a:lnTo>
                        <a:pt x="361" y="116"/>
                      </a:lnTo>
                      <a:lnTo>
                        <a:pt x="441" y="57"/>
                      </a:lnTo>
                      <a:lnTo>
                        <a:pt x="526" y="0"/>
                      </a:lnTo>
                      <a:lnTo>
                        <a:pt x="534" y="2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1pPr>
                  <a:lvl2pPr marL="742950" indent="-28575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2pPr>
                  <a:lvl3pPr marL="11430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3pPr>
                  <a:lvl4pPr marL="16002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4pPr>
                  <a:lvl5pPr marL="20574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77976" name="Freeform 149"/>
                <p:cNvSpPr>
                  <a:spLocks/>
                </p:cNvSpPr>
                <p:nvPr/>
              </p:nvSpPr>
              <p:spPr bwMode="auto">
                <a:xfrm>
                  <a:off x="448" y="2483"/>
                  <a:ext cx="158" cy="491"/>
                </a:xfrm>
                <a:custGeom>
                  <a:avLst/>
                  <a:gdLst>
                    <a:gd name="T0" fmla="*/ 105 w 318"/>
                    <a:gd name="T1" fmla="*/ 316 h 981"/>
                    <a:gd name="T2" fmla="*/ 23 w 318"/>
                    <a:gd name="T3" fmla="*/ 504 h 981"/>
                    <a:gd name="T4" fmla="*/ 46 w 318"/>
                    <a:gd name="T5" fmla="*/ 565 h 981"/>
                    <a:gd name="T6" fmla="*/ 59 w 318"/>
                    <a:gd name="T7" fmla="*/ 643 h 981"/>
                    <a:gd name="T8" fmla="*/ 59 w 318"/>
                    <a:gd name="T9" fmla="*/ 686 h 981"/>
                    <a:gd name="T10" fmla="*/ 52 w 318"/>
                    <a:gd name="T11" fmla="*/ 749 h 981"/>
                    <a:gd name="T12" fmla="*/ 40 w 318"/>
                    <a:gd name="T13" fmla="*/ 780 h 981"/>
                    <a:gd name="T14" fmla="*/ 33 w 318"/>
                    <a:gd name="T15" fmla="*/ 825 h 981"/>
                    <a:gd name="T16" fmla="*/ 40 w 318"/>
                    <a:gd name="T17" fmla="*/ 913 h 981"/>
                    <a:gd name="T18" fmla="*/ 33 w 318"/>
                    <a:gd name="T19" fmla="*/ 960 h 981"/>
                    <a:gd name="T20" fmla="*/ 0 w 318"/>
                    <a:gd name="T21" fmla="*/ 981 h 981"/>
                    <a:gd name="T22" fmla="*/ 8 w 318"/>
                    <a:gd name="T23" fmla="*/ 964 h 981"/>
                    <a:gd name="T24" fmla="*/ 14 w 318"/>
                    <a:gd name="T25" fmla="*/ 947 h 981"/>
                    <a:gd name="T26" fmla="*/ 8 w 318"/>
                    <a:gd name="T27" fmla="*/ 895 h 981"/>
                    <a:gd name="T28" fmla="*/ 10 w 318"/>
                    <a:gd name="T29" fmla="*/ 867 h 981"/>
                    <a:gd name="T30" fmla="*/ 14 w 318"/>
                    <a:gd name="T31" fmla="*/ 831 h 981"/>
                    <a:gd name="T32" fmla="*/ 14 w 318"/>
                    <a:gd name="T33" fmla="*/ 795 h 981"/>
                    <a:gd name="T34" fmla="*/ 37 w 318"/>
                    <a:gd name="T35" fmla="*/ 742 h 981"/>
                    <a:gd name="T36" fmla="*/ 48 w 318"/>
                    <a:gd name="T37" fmla="*/ 686 h 981"/>
                    <a:gd name="T38" fmla="*/ 48 w 318"/>
                    <a:gd name="T39" fmla="*/ 629 h 981"/>
                    <a:gd name="T40" fmla="*/ 33 w 318"/>
                    <a:gd name="T41" fmla="*/ 559 h 981"/>
                    <a:gd name="T42" fmla="*/ 6 w 318"/>
                    <a:gd name="T43" fmla="*/ 536 h 981"/>
                    <a:gd name="T44" fmla="*/ 0 w 318"/>
                    <a:gd name="T45" fmla="*/ 506 h 981"/>
                    <a:gd name="T46" fmla="*/ 14 w 318"/>
                    <a:gd name="T47" fmla="*/ 477 h 981"/>
                    <a:gd name="T48" fmla="*/ 92 w 318"/>
                    <a:gd name="T49" fmla="*/ 285 h 981"/>
                    <a:gd name="T50" fmla="*/ 318 w 318"/>
                    <a:gd name="T51" fmla="*/ 0 h 981"/>
                    <a:gd name="T52" fmla="*/ 105 w 318"/>
                    <a:gd name="T53" fmla="*/ 316 h 981"/>
                    <a:gd name="T54" fmla="*/ 105 w 318"/>
                    <a:gd name="T55" fmla="*/ 316 h 981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w 318"/>
                    <a:gd name="T85" fmla="*/ 0 h 981"/>
                    <a:gd name="T86" fmla="*/ 318 w 318"/>
                    <a:gd name="T87" fmla="*/ 981 h 981"/>
                  </a:gdLst>
                  <a:ahLst/>
                  <a:cxnLst>
                    <a:cxn ang="T56">
                      <a:pos x="T0" y="T1"/>
                    </a:cxn>
                    <a:cxn ang="T57">
                      <a:pos x="T2" y="T3"/>
                    </a:cxn>
                    <a:cxn ang="T58">
                      <a:pos x="T4" y="T5"/>
                    </a:cxn>
                    <a:cxn ang="T59">
                      <a:pos x="T6" y="T7"/>
                    </a:cxn>
                    <a:cxn ang="T60">
                      <a:pos x="T8" y="T9"/>
                    </a:cxn>
                    <a:cxn ang="T61">
                      <a:pos x="T10" y="T11"/>
                    </a:cxn>
                    <a:cxn ang="T62">
                      <a:pos x="T12" y="T13"/>
                    </a:cxn>
                    <a:cxn ang="T63">
                      <a:pos x="T14" y="T15"/>
                    </a:cxn>
                    <a:cxn ang="T64">
                      <a:pos x="T16" y="T17"/>
                    </a:cxn>
                    <a:cxn ang="T65">
                      <a:pos x="T18" y="T19"/>
                    </a:cxn>
                    <a:cxn ang="T66">
                      <a:pos x="T20" y="T21"/>
                    </a:cxn>
                    <a:cxn ang="T67">
                      <a:pos x="T22" y="T23"/>
                    </a:cxn>
                    <a:cxn ang="T68">
                      <a:pos x="T24" y="T25"/>
                    </a:cxn>
                    <a:cxn ang="T69">
                      <a:pos x="T26" y="T27"/>
                    </a:cxn>
                    <a:cxn ang="T70">
                      <a:pos x="T28" y="T29"/>
                    </a:cxn>
                    <a:cxn ang="T71">
                      <a:pos x="T30" y="T31"/>
                    </a:cxn>
                    <a:cxn ang="T72">
                      <a:pos x="T32" y="T33"/>
                    </a:cxn>
                    <a:cxn ang="T73">
                      <a:pos x="T34" y="T35"/>
                    </a:cxn>
                    <a:cxn ang="T74">
                      <a:pos x="T36" y="T37"/>
                    </a:cxn>
                    <a:cxn ang="T75">
                      <a:pos x="T38" y="T39"/>
                    </a:cxn>
                    <a:cxn ang="T76">
                      <a:pos x="T40" y="T41"/>
                    </a:cxn>
                    <a:cxn ang="T77">
                      <a:pos x="T42" y="T43"/>
                    </a:cxn>
                    <a:cxn ang="T78">
                      <a:pos x="T44" y="T45"/>
                    </a:cxn>
                    <a:cxn ang="T79">
                      <a:pos x="T46" y="T47"/>
                    </a:cxn>
                    <a:cxn ang="T80">
                      <a:pos x="T48" y="T49"/>
                    </a:cxn>
                    <a:cxn ang="T81">
                      <a:pos x="T50" y="T51"/>
                    </a:cxn>
                    <a:cxn ang="T82">
                      <a:pos x="T52" y="T53"/>
                    </a:cxn>
                    <a:cxn ang="T83">
                      <a:pos x="T54" y="T55"/>
                    </a:cxn>
                  </a:cxnLst>
                  <a:rect l="T84" t="T85" r="T86" b="T87"/>
                  <a:pathLst>
                    <a:path w="318" h="981">
                      <a:moveTo>
                        <a:pt x="105" y="316"/>
                      </a:moveTo>
                      <a:lnTo>
                        <a:pt x="23" y="504"/>
                      </a:lnTo>
                      <a:lnTo>
                        <a:pt x="46" y="565"/>
                      </a:lnTo>
                      <a:lnTo>
                        <a:pt x="59" y="643"/>
                      </a:lnTo>
                      <a:lnTo>
                        <a:pt x="59" y="686"/>
                      </a:lnTo>
                      <a:lnTo>
                        <a:pt x="52" y="749"/>
                      </a:lnTo>
                      <a:lnTo>
                        <a:pt x="40" y="780"/>
                      </a:lnTo>
                      <a:lnTo>
                        <a:pt x="33" y="825"/>
                      </a:lnTo>
                      <a:lnTo>
                        <a:pt x="40" y="913"/>
                      </a:lnTo>
                      <a:lnTo>
                        <a:pt x="33" y="960"/>
                      </a:lnTo>
                      <a:lnTo>
                        <a:pt x="0" y="981"/>
                      </a:lnTo>
                      <a:lnTo>
                        <a:pt x="8" y="964"/>
                      </a:lnTo>
                      <a:lnTo>
                        <a:pt x="14" y="947"/>
                      </a:lnTo>
                      <a:lnTo>
                        <a:pt x="8" y="895"/>
                      </a:lnTo>
                      <a:lnTo>
                        <a:pt x="10" y="867"/>
                      </a:lnTo>
                      <a:lnTo>
                        <a:pt x="14" y="831"/>
                      </a:lnTo>
                      <a:lnTo>
                        <a:pt x="14" y="795"/>
                      </a:lnTo>
                      <a:lnTo>
                        <a:pt x="37" y="742"/>
                      </a:lnTo>
                      <a:lnTo>
                        <a:pt x="48" y="686"/>
                      </a:lnTo>
                      <a:lnTo>
                        <a:pt x="48" y="629"/>
                      </a:lnTo>
                      <a:lnTo>
                        <a:pt x="33" y="559"/>
                      </a:lnTo>
                      <a:lnTo>
                        <a:pt x="6" y="536"/>
                      </a:lnTo>
                      <a:lnTo>
                        <a:pt x="0" y="506"/>
                      </a:lnTo>
                      <a:lnTo>
                        <a:pt x="14" y="477"/>
                      </a:lnTo>
                      <a:lnTo>
                        <a:pt x="92" y="285"/>
                      </a:lnTo>
                      <a:lnTo>
                        <a:pt x="318" y="0"/>
                      </a:lnTo>
                      <a:lnTo>
                        <a:pt x="105" y="31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1pPr>
                  <a:lvl2pPr marL="742950" indent="-28575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2pPr>
                  <a:lvl3pPr marL="11430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3pPr>
                  <a:lvl4pPr marL="16002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4pPr>
                  <a:lvl5pPr marL="20574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77977" name="Freeform 150"/>
                <p:cNvSpPr>
                  <a:spLocks/>
                </p:cNvSpPr>
                <p:nvPr/>
              </p:nvSpPr>
              <p:spPr bwMode="auto">
                <a:xfrm>
                  <a:off x="288" y="2590"/>
                  <a:ext cx="109" cy="375"/>
                </a:xfrm>
                <a:custGeom>
                  <a:avLst/>
                  <a:gdLst>
                    <a:gd name="T0" fmla="*/ 179 w 219"/>
                    <a:gd name="T1" fmla="*/ 76 h 749"/>
                    <a:gd name="T2" fmla="*/ 133 w 219"/>
                    <a:gd name="T3" fmla="*/ 173 h 749"/>
                    <a:gd name="T4" fmla="*/ 133 w 219"/>
                    <a:gd name="T5" fmla="*/ 203 h 749"/>
                    <a:gd name="T6" fmla="*/ 122 w 219"/>
                    <a:gd name="T7" fmla="*/ 241 h 749"/>
                    <a:gd name="T8" fmla="*/ 55 w 219"/>
                    <a:gd name="T9" fmla="*/ 361 h 749"/>
                    <a:gd name="T10" fmla="*/ 40 w 219"/>
                    <a:gd name="T11" fmla="*/ 382 h 749"/>
                    <a:gd name="T12" fmla="*/ 15 w 219"/>
                    <a:gd name="T13" fmla="*/ 416 h 749"/>
                    <a:gd name="T14" fmla="*/ 11 w 219"/>
                    <a:gd name="T15" fmla="*/ 454 h 749"/>
                    <a:gd name="T16" fmla="*/ 0 w 219"/>
                    <a:gd name="T17" fmla="*/ 542 h 749"/>
                    <a:gd name="T18" fmla="*/ 0 w 219"/>
                    <a:gd name="T19" fmla="*/ 580 h 749"/>
                    <a:gd name="T20" fmla="*/ 23 w 219"/>
                    <a:gd name="T21" fmla="*/ 610 h 749"/>
                    <a:gd name="T22" fmla="*/ 44 w 219"/>
                    <a:gd name="T23" fmla="*/ 661 h 749"/>
                    <a:gd name="T24" fmla="*/ 44 w 219"/>
                    <a:gd name="T25" fmla="*/ 709 h 749"/>
                    <a:gd name="T26" fmla="*/ 51 w 219"/>
                    <a:gd name="T27" fmla="*/ 734 h 749"/>
                    <a:gd name="T28" fmla="*/ 101 w 219"/>
                    <a:gd name="T29" fmla="*/ 749 h 749"/>
                    <a:gd name="T30" fmla="*/ 59 w 219"/>
                    <a:gd name="T31" fmla="*/ 718 h 749"/>
                    <a:gd name="T32" fmla="*/ 55 w 219"/>
                    <a:gd name="T33" fmla="*/ 646 h 749"/>
                    <a:gd name="T34" fmla="*/ 23 w 219"/>
                    <a:gd name="T35" fmla="*/ 585 h 749"/>
                    <a:gd name="T36" fmla="*/ 48 w 219"/>
                    <a:gd name="T37" fmla="*/ 517 h 749"/>
                    <a:gd name="T38" fmla="*/ 36 w 219"/>
                    <a:gd name="T39" fmla="*/ 462 h 749"/>
                    <a:gd name="T40" fmla="*/ 29 w 219"/>
                    <a:gd name="T41" fmla="*/ 528 h 749"/>
                    <a:gd name="T42" fmla="*/ 11 w 219"/>
                    <a:gd name="T43" fmla="*/ 561 h 749"/>
                    <a:gd name="T44" fmla="*/ 23 w 219"/>
                    <a:gd name="T45" fmla="*/ 454 h 749"/>
                    <a:gd name="T46" fmla="*/ 23 w 219"/>
                    <a:gd name="T47" fmla="*/ 431 h 749"/>
                    <a:gd name="T48" fmla="*/ 51 w 219"/>
                    <a:gd name="T49" fmla="*/ 388 h 749"/>
                    <a:gd name="T50" fmla="*/ 82 w 219"/>
                    <a:gd name="T51" fmla="*/ 325 h 749"/>
                    <a:gd name="T52" fmla="*/ 139 w 219"/>
                    <a:gd name="T53" fmla="*/ 239 h 749"/>
                    <a:gd name="T54" fmla="*/ 156 w 219"/>
                    <a:gd name="T55" fmla="*/ 175 h 749"/>
                    <a:gd name="T56" fmla="*/ 219 w 219"/>
                    <a:gd name="T57" fmla="*/ 0 h 749"/>
                    <a:gd name="T58" fmla="*/ 179 w 219"/>
                    <a:gd name="T59" fmla="*/ 76 h 749"/>
                    <a:gd name="T60" fmla="*/ 179 w 219"/>
                    <a:gd name="T61" fmla="*/ 76 h 749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w 219"/>
                    <a:gd name="T94" fmla="*/ 0 h 749"/>
                    <a:gd name="T95" fmla="*/ 219 w 219"/>
                    <a:gd name="T96" fmla="*/ 749 h 749"/>
                  </a:gdLst>
                  <a:ahLst/>
                  <a:cxnLst>
                    <a:cxn ang="T62">
                      <a:pos x="T0" y="T1"/>
                    </a:cxn>
                    <a:cxn ang="T63">
                      <a:pos x="T2" y="T3"/>
                    </a:cxn>
                    <a:cxn ang="T64">
                      <a:pos x="T4" y="T5"/>
                    </a:cxn>
                    <a:cxn ang="T65">
                      <a:pos x="T6" y="T7"/>
                    </a:cxn>
                    <a:cxn ang="T66">
                      <a:pos x="T8" y="T9"/>
                    </a:cxn>
                    <a:cxn ang="T67">
                      <a:pos x="T10" y="T11"/>
                    </a:cxn>
                    <a:cxn ang="T68">
                      <a:pos x="T12" y="T13"/>
                    </a:cxn>
                    <a:cxn ang="T69">
                      <a:pos x="T14" y="T15"/>
                    </a:cxn>
                    <a:cxn ang="T70">
                      <a:pos x="T16" y="T17"/>
                    </a:cxn>
                    <a:cxn ang="T71">
                      <a:pos x="T18" y="T19"/>
                    </a:cxn>
                    <a:cxn ang="T72">
                      <a:pos x="T20" y="T21"/>
                    </a:cxn>
                    <a:cxn ang="T73">
                      <a:pos x="T22" y="T23"/>
                    </a:cxn>
                    <a:cxn ang="T74">
                      <a:pos x="T24" y="T25"/>
                    </a:cxn>
                    <a:cxn ang="T75">
                      <a:pos x="T26" y="T27"/>
                    </a:cxn>
                    <a:cxn ang="T76">
                      <a:pos x="T28" y="T29"/>
                    </a:cxn>
                    <a:cxn ang="T77">
                      <a:pos x="T30" y="T31"/>
                    </a:cxn>
                    <a:cxn ang="T78">
                      <a:pos x="T32" y="T33"/>
                    </a:cxn>
                    <a:cxn ang="T79">
                      <a:pos x="T34" y="T35"/>
                    </a:cxn>
                    <a:cxn ang="T80">
                      <a:pos x="T36" y="T37"/>
                    </a:cxn>
                    <a:cxn ang="T81">
                      <a:pos x="T38" y="T39"/>
                    </a:cxn>
                    <a:cxn ang="T82">
                      <a:pos x="T40" y="T41"/>
                    </a:cxn>
                    <a:cxn ang="T83">
                      <a:pos x="T42" y="T43"/>
                    </a:cxn>
                    <a:cxn ang="T84">
                      <a:pos x="T44" y="T45"/>
                    </a:cxn>
                    <a:cxn ang="T85">
                      <a:pos x="T46" y="T47"/>
                    </a:cxn>
                    <a:cxn ang="T86">
                      <a:pos x="T48" y="T49"/>
                    </a:cxn>
                    <a:cxn ang="T87">
                      <a:pos x="T50" y="T51"/>
                    </a:cxn>
                    <a:cxn ang="T88">
                      <a:pos x="T52" y="T53"/>
                    </a:cxn>
                    <a:cxn ang="T89">
                      <a:pos x="T54" y="T55"/>
                    </a:cxn>
                    <a:cxn ang="T90">
                      <a:pos x="T56" y="T57"/>
                    </a:cxn>
                    <a:cxn ang="T91">
                      <a:pos x="T58" y="T59"/>
                    </a:cxn>
                    <a:cxn ang="T92">
                      <a:pos x="T60" y="T61"/>
                    </a:cxn>
                  </a:cxnLst>
                  <a:rect l="T93" t="T94" r="T95" b="T96"/>
                  <a:pathLst>
                    <a:path w="219" h="749">
                      <a:moveTo>
                        <a:pt x="179" y="76"/>
                      </a:moveTo>
                      <a:lnTo>
                        <a:pt x="133" y="173"/>
                      </a:lnTo>
                      <a:lnTo>
                        <a:pt x="133" y="203"/>
                      </a:lnTo>
                      <a:lnTo>
                        <a:pt x="122" y="241"/>
                      </a:lnTo>
                      <a:lnTo>
                        <a:pt x="55" y="361"/>
                      </a:lnTo>
                      <a:lnTo>
                        <a:pt x="40" y="382"/>
                      </a:lnTo>
                      <a:lnTo>
                        <a:pt x="15" y="416"/>
                      </a:lnTo>
                      <a:lnTo>
                        <a:pt x="11" y="454"/>
                      </a:lnTo>
                      <a:lnTo>
                        <a:pt x="0" y="542"/>
                      </a:lnTo>
                      <a:lnTo>
                        <a:pt x="0" y="580"/>
                      </a:lnTo>
                      <a:lnTo>
                        <a:pt x="23" y="610"/>
                      </a:lnTo>
                      <a:lnTo>
                        <a:pt x="44" y="661"/>
                      </a:lnTo>
                      <a:lnTo>
                        <a:pt x="44" y="709"/>
                      </a:lnTo>
                      <a:lnTo>
                        <a:pt x="51" y="734"/>
                      </a:lnTo>
                      <a:lnTo>
                        <a:pt x="101" y="749"/>
                      </a:lnTo>
                      <a:lnTo>
                        <a:pt x="59" y="718"/>
                      </a:lnTo>
                      <a:lnTo>
                        <a:pt x="55" y="646"/>
                      </a:lnTo>
                      <a:lnTo>
                        <a:pt x="23" y="585"/>
                      </a:lnTo>
                      <a:lnTo>
                        <a:pt x="48" y="517"/>
                      </a:lnTo>
                      <a:lnTo>
                        <a:pt x="36" y="462"/>
                      </a:lnTo>
                      <a:lnTo>
                        <a:pt x="29" y="528"/>
                      </a:lnTo>
                      <a:lnTo>
                        <a:pt x="11" y="561"/>
                      </a:lnTo>
                      <a:lnTo>
                        <a:pt x="23" y="454"/>
                      </a:lnTo>
                      <a:lnTo>
                        <a:pt x="23" y="431"/>
                      </a:lnTo>
                      <a:lnTo>
                        <a:pt x="51" y="388"/>
                      </a:lnTo>
                      <a:lnTo>
                        <a:pt x="82" y="325"/>
                      </a:lnTo>
                      <a:lnTo>
                        <a:pt x="139" y="239"/>
                      </a:lnTo>
                      <a:lnTo>
                        <a:pt x="156" y="175"/>
                      </a:lnTo>
                      <a:lnTo>
                        <a:pt x="219" y="0"/>
                      </a:lnTo>
                      <a:lnTo>
                        <a:pt x="179" y="7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1pPr>
                  <a:lvl2pPr marL="742950" indent="-28575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2pPr>
                  <a:lvl3pPr marL="11430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3pPr>
                  <a:lvl4pPr marL="16002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4pPr>
                  <a:lvl5pPr marL="20574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77978" name="Freeform 151"/>
                <p:cNvSpPr>
                  <a:spLocks/>
                </p:cNvSpPr>
                <p:nvPr/>
              </p:nvSpPr>
              <p:spPr bwMode="auto">
                <a:xfrm>
                  <a:off x="319" y="2859"/>
                  <a:ext cx="82" cy="140"/>
                </a:xfrm>
                <a:custGeom>
                  <a:avLst/>
                  <a:gdLst>
                    <a:gd name="T0" fmla="*/ 49 w 163"/>
                    <a:gd name="T1" fmla="*/ 201 h 279"/>
                    <a:gd name="T2" fmla="*/ 74 w 163"/>
                    <a:gd name="T3" fmla="*/ 217 h 279"/>
                    <a:gd name="T4" fmla="*/ 108 w 163"/>
                    <a:gd name="T5" fmla="*/ 219 h 279"/>
                    <a:gd name="T6" fmla="*/ 129 w 163"/>
                    <a:gd name="T7" fmla="*/ 266 h 279"/>
                    <a:gd name="T8" fmla="*/ 163 w 163"/>
                    <a:gd name="T9" fmla="*/ 279 h 279"/>
                    <a:gd name="T10" fmla="*/ 114 w 163"/>
                    <a:gd name="T11" fmla="*/ 277 h 279"/>
                    <a:gd name="T12" fmla="*/ 74 w 163"/>
                    <a:gd name="T13" fmla="*/ 243 h 279"/>
                    <a:gd name="T14" fmla="*/ 34 w 163"/>
                    <a:gd name="T15" fmla="*/ 213 h 279"/>
                    <a:gd name="T16" fmla="*/ 15 w 163"/>
                    <a:gd name="T17" fmla="*/ 165 h 279"/>
                    <a:gd name="T18" fmla="*/ 23 w 163"/>
                    <a:gd name="T19" fmla="*/ 99 h 279"/>
                    <a:gd name="T20" fmla="*/ 13 w 163"/>
                    <a:gd name="T21" fmla="*/ 61 h 279"/>
                    <a:gd name="T22" fmla="*/ 15 w 163"/>
                    <a:gd name="T23" fmla="*/ 38 h 279"/>
                    <a:gd name="T24" fmla="*/ 0 w 163"/>
                    <a:gd name="T25" fmla="*/ 0 h 279"/>
                    <a:gd name="T26" fmla="*/ 21 w 163"/>
                    <a:gd name="T27" fmla="*/ 32 h 279"/>
                    <a:gd name="T28" fmla="*/ 42 w 163"/>
                    <a:gd name="T29" fmla="*/ 25 h 279"/>
                    <a:gd name="T30" fmla="*/ 34 w 163"/>
                    <a:gd name="T31" fmla="*/ 51 h 279"/>
                    <a:gd name="T32" fmla="*/ 42 w 163"/>
                    <a:gd name="T33" fmla="*/ 80 h 279"/>
                    <a:gd name="T34" fmla="*/ 42 w 163"/>
                    <a:gd name="T35" fmla="*/ 165 h 279"/>
                    <a:gd name="T36" fmla="*/ 42 w 163"/>
                    <a:gd name="T37" fmla="*/ 188 h 279"/>
                    <a:gd name="T38" fmla="*/ 49 w 163"/>
                    <a:gd name="T39" fmla="*/ 201 h 279"/>
                    <a:gd name="T40" fmla="*/ 49 w 163"/>
                    <a:gd name="T41" fmla="*/ 201 h 279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w 163"/>
                    <a:gd name="T64" fmla="*/ 0 h 279"/>
                    <a:gd name="T65" fmla="*/ 163 w 163"/>
                    <a:gd name="T66" fmla="*/ 279 h 279"/>
                  </a:gdLst>
                  <a:ahLst/>
                  <a:cxnLst>
                    <a:cxn ang="T42">
                      <a:pos x="T0" y="T1"/>
                    </a:cxn>
                    <a:cxn ang="T43">
                      <a:pos x="T2" y="T3"/>
                    </a:cxn>
                    <a:cxn ang="T44">
                      <a:pos x="T4" y="T5"/>
                    </a:cxn>
                    <a:cxn ang="T45">
                      <a:pos x="T6" y="T7"/>
                    </a:cxn>
                    <a:cxn ang="T46">
                      <a:pos x="T8" y="T9"/>
                    </a:cxn>
                    <a:cxn ang="T47">
                      <a:pos x="T10" y="T11"/>
                    </a:cxn>
                    <a:cxn ang="T48">
                      <a:pos x="T12" y="T13"/>
                    </a:cxn>
                    <a:cxn ang="T49">
                      <a:pos x="T14" y="T15"/>
                    </a:cxn>
                    <a:cxn ang="T50">
                      <a:pos x="T16" y="T17"/>
                    </a:cxn>
                    <a:cxn ang="T51">
                      <a:pos x="T18" y="T19"/>
                    </a:cxn>
                    <a:cxn ang="T52">
                      <a:pos x="T20" y="T21"/>
                    </a:cxn>
                    <a:cxn ang="T53">
                      <a:pos x="T22" y="T23"/>
                    </a:cxn>
                    <a:cxn ang="T54">
                      <a:pos x="T24" y="T25"/>
                    </a:cxn>
                    <a:cxn ang="T55">
                      <a:pos x="T26" y="T27"/>
                    </a:cxn>
                    <a:cxn ang="T56">
                      <a:pos x="T28" y="T29"/>
                    </a:cxn>
                    <a:cxn ang="T57">
                      <a:pos x="T30" y="T31"/>
                    </a:cxn>
                    <a:cxn ang="T58">
                      <a:pos x="T32" y="T33"/>
                    </a:cxn>
                    <a:cxn ang="T59">
                      <a:pos x="T34" y="T35"/>
                    </a:cxn>
                    <a:cxn ang="T60">
                      <a:pos x="T36" y="T37"/>
                    </a:cxn>
                    <a:cxn ang="T61">
                      <a:pos x="T38" y="T39"/>
                    </a:cxn>
                    <a:cxn ang="T62">
                      <a:pos x="T40" y="T41"/>
                    </a:cxn>
                  </a:cxnLst>
                  <a:rect l="T63" t="T64" r="T65" b="T66"/>
                  <a:pathLst>
                    <a:path w="163" h="279">
                      <a:moveTo>
                        <a:pt x="49" y="201"/>
                      </a:moveTo>
                      <a:lnTo>
                        <a:pt x="74" y="217"/>
                      </a:lnTo>
                      <a:lnTo>
                        <a:pt x="108" y="219"/>
                      </a:lnTo>
                      <a:lnTo>
                        <a:pt x="129" y="266"/>
                      </a:lnTo>
                      <a:lnTo>
                        <a:pt x="163" y="279"/>
                      </a:lnTo>
                      <a:lnTo>
                        <a:pt x="114" y="277"/>
                      </a:lnTo>
                      <a:lnTo>
                        <a:pt x="74" y="243"/>
                      </a:lnTo>
                      <a:lnTo>
                        <a:pt x="34" y="213"/>
                      </a:lnTo>
                      <a:lnTo>
                        <a:pt x="15" y="165"/>
                      </a:lnTo>
                      <a:lnTo>
                        <a:pt x="23" y="99"/>
                      </a:lnTo>
                      <a:lnTo>
                        <a:pt x="13" y="61"/>
                      </a:lnTo>
                      <a:lnTo>
                        <a:pt x="15" y="38"/>
                      </a:lnTo>
                      <a:lnTo>
                        <a:pt x="0" y="0"/>
                      </a:lnTo>
                      <a:lnTo>
                        <a:pt x="21" y="32"/>
                      </a:lnTo>
                      <a:lnTo>
                        <a:pt x="42" y="25"/>
                      </a:lnTo>
                      <a:lnTo>
                        <a:pt x="34" y="51"/>
                      </a:lnTo>
                      <a:lnTo>
                        <a:pt x="42" y="80"/>
                      </a:lnTo>
                      <a:lnTo>
                        <a:pt x="42" y="165"/>
                      </a:lnTo>
                      <a:lnTo>
                        <a:pt x="42" y="188"/>
                      </a:lnTo>
                      <a:lnTo>
                        <a:pt x="49" y="20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1pPr>
                  <a:lvl2pPr marL="742950" indent="-28575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2pPr>
                  <a:lvl3pPr marL="11430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3pPr>
                  <a:lvl4pPr marL="16002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4pPr>
                  <a:lvl5pPr marL="20574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77979" name="Freeform 152"/>
                <p:cNvSpPr>
                  <a:spLocks/>
                </p:cNvSpPr>
                <p:nvPr/>
              </p:nvSpPr>
              <p:spPr bwMode="auto">
                <a:xfrm>
                  <a:off x="380" y="2843"/>
                  <a:ext cx="67" cy="131"/>
                </a:xfrm>
                <a:custGeom>
                  <a:avLst/>
                  <a:gdLst>
                    <a:gd name="T0" fmla="*/ 0 w 134"/>
                    <a:gd name="T1" fmla="*/ 192 h 262"/>
                    <a:gd name="T2" fmla="*/ 6 w 134"/>
                    <a:gd name="T3" fmla="*/ 108 h 262"/>
                    <a:gd name="T4" fmla="*/ 8 w 134"/>
                    <a:gd name="T5" fmla="*/ 79 h 262"/>
                    <a:gd name="T6" fmla="*/ 23 w 134"/>
                    <a:gd name="T7" fmla="*/ 55 h 262"/>
                    <a:gd name="T8" fmla="*/ 56 w 134"/>
                    <a:gd name="T9" fmla="*/ 49 h 262"/>
                    <a:gd name="T10" fmla="*/ 88 w 134"/>
                    <a:gd name="T11" fmla="*/ 0 h 262"/>
                    <a:gd name="T12" fmla="*/ 107 w 134"/>
                    <a:gd name="T13" fmla="*/ 41 h 262"/>
                    <a:gd name="T14" fmla="*/ 92 w 134"/>
                    <a:gd name="T15" fmla="*/ 97 h 262"/>
                    <a:gd name="T16" fmla="*/ 92 w 134"/>
                    <a:gd name="T17" fmla="*/ 138 h 262"/>
                    <a:gd name="T18" fmla="*/ 86 w 134"/>
                    <a:gd name="T19" fmla="*/ 190 h 262"/>
                    <a:gd name="T20" fmla="*/ 105 w 134"/>
                    <a:gd name="T21" fmla="*/ 239 h 262"/>
                    <a:gd name="T22" fmla="*/ 134 w 134"/>
                    <a:gd name="T23" fmla="*/ 260 h 262"/>
                    <a:gd name="T24" fmla="*/ 99 w 134"/>
                    <a:gd name="T25" fmla="*/ 249 h 262"/>
                    <a:gd name="T26" fmla="*/ 78 w 134"/>
                    <a:gd name="T27" fmla="*/ 207 h 262"/>
                    <a:gd name="T28" fmla="*/ 71 w 134"/>
                    <a:gd name="T29" fmla="*/ 161 h 262"/>
                    <a:gd name="T30" fmla="*/ 78 w 134"/>
                    <a:gd name="T31" fmla="*/ 98 h 262"/>
                    <a:gd name="T32" fmla="*/ 78 w 134"/>
                    <a:gd name="T33" fmla="*/ 66 h 262"/>
                    <a:gd name="T34" fmla="*/ 50 w 134"/>
                    <a:gd name="T35" fmla="*/ 79 h 262"/>
                    <a:gd name="T36" fmla="*/ 31 w 134"/>
                    <a:gd name="T37" fmla="*/ 108 h 262"/>
                    <a:gd name="T38" fmla="*/ 21 w 134"/>
                    <a:gd name="T39" fmla="*/ 169 h 262"/>
                    <a:gd name="T40" fmla="*/ 14 w 134"/>
                    <a:gd name="T41" fmla="*/ 262 h 262"/>
                    <a:gd name="T42" fmla="*/ 0 w 134"/>
                    <a:gd name="T43" fmla="*/ 192 h 262"/>
                    <a:gd name="T44" fmla="*/ 0 w 134"/>
                    <a:gd name="T45" fmla="*/ 192 h 262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w 134"/>
                    <a:gd name="T70" fmla="*/ 0 h 262"/>
                    <a:gd name="T71" fmla="*/ 134 w 134"/>
                    <a:gd name="T72" fmla="*/ 262 h 262"/>
                  </a:gdLst>
                  <a:ahLst/>
                  <a:cxnLst>
                    <a:cxn ang="T46">
                      <a:pos x="T0" y="T1"/>
                    </a:cxn>
                    <a:cxn ang="T47">
                      <a:pos x="T2" y="T3"/>
                    </a:cxn>
                    <a:cxn ang="T48">
                      <a:pos x="T4" y="T5"/>
                    </a:cxn>
                    <a:cxn ang="T49">
                      <a:pos x="T6" y="T7"/>
                    </a:cxn>
                    <a:cxn ang="T50">
                      <a:pos x="T8" y="T9"/>
                    </a:cxn>
                    <a:cxn ang="T51">
                      <a:pos x="T10" y="T11"/>
                    </a:cxn>
                    <a:cxn ang="T52">
                      <a:pos x="T12" y="T13"/>
                    </a:cxn>
                    <a:cxn ang="T53">
                      <a:pos x="T14" y="T15"/>
                    </a:cxn>
                    <a:cxn ang="T54">
                      <a:pos x="T16" y="T17"/>
                    </a:cxn>
                    <a:cxn ang="T55">
                      <a:pos x="T18" y="T19"/>
                    </a:cxn>
                    <a:cxn ang="T56">
                      <a:pos x="T20" y="T21"/>
                    </a:cxn>
                    <a:cxn ang="T57">
                      <a:pos x="T22" y="T23"/>
                    </a:cxn>
                    <a:cxn ang="T58">
                      <a:pos x="T24" y="T25"/>
                    </a:cxn>
                    <a:cxn ang="T59">
                      <a:pos x="T26" y="T27"/>
                    </a:cxn>
                    <a:cxn ang="T60">
                      <a:pos x="T28" y="T29"/>
                    </a:cxn>
                    <a:cxn ang="T61">
                      <a:pos x="T30" y="T31"/>
                    </a:cxn>
                    <a:cxn ang="T62">
                      <a:pos x="T32" y="T33"/>
                    </a:cxn>
                    <a:cxn ang="T63">
                      <a:pos x="T34" y="T35"/>
                    </a:cxn>
                    <a:cxn ang="T64">
                      <a:pos x="T36" y="T37"/>
                    </a:cxn>
                    <a:cxn ang="T65">
                      <a:pos x="T38" y="T39"/>
                    </a:cxn>
                    <a:cxn ang="T66">
                      <a:pos x="T40" y="T41"/>
                    </a:cxn>
                    <a:cxn ang="T67">
                      <a:pos x="T42" y="T43"/>
                    </a:cxn>
                    <a:cxn ang="T68">
                      <a:pos x="T44" y="T45"/>
                    </a:cxn>
                  </a:cxnLst>
                  <a:rect l="T69" t="T70" r="T71" b="T72"/>
                  <a:pathLst>
                    <a:path w="134" h="262">
                      <a:moveTo>
                        <a:pt x="0" y="192"/>
                      </a:moveTo>
                      <a:lnTo>
                        <a:pt x="6" y="108"/>
                      </a:lnTo>
                      <a:lnTo>
                        <a:pt x="8" y="79"/>
                      </a:lnTo>
                      <a:lnTo>
                        <a:pt x="23" y="55"/>
                      </a:lnTo>
                      <a:lnTo>
                        <a:pt x="56" y="49"/>
                      </a:lnTo>
                      <a:lnTo>
                        <a:pt x="88" y="0"/>
                      </a:lnTo>
                      <a:lnTo>
                        <a:pt x="107" y="41"/>
                      </a:lnTo>
                      <a:lnTo>
                        <a:pt x="92" y="97"/>
                      </a:lnTo>
                      <a:lnTo>
                        <a:pt x="92" y="138"/>
                      </a:lnTo>
                      <a:lnTo>
                        <a:pt x="86" y="190"/>
                      </a:lnTo>
                      <a:lnTo>
                        <a:pt x="105" y="239"/>
                      </a:lnTo>
                      <a:lnTo>
                        <a:pt x="134" y="260"/>
                      </a:lnTo>
                      <a:lnTo>
                        <a:pt x="99" y="249"/>
                      </a:lnTo>
                      <a:lnTo>
                        <a:pt x="78" y="207"/>
                      </a:lnTo>
                      <a:lnTo>
                        <a:pt x="71" y="161"/>
                      </a:lnTo>
                      <a:lnTo>
                        <a:pt x="78" y="98"/>
                      </a:lnTo>
                      <a:lnTo>
                        <a:pt x="78" y="66"/>
                      </a:lnTo>
                      <a:lnTo>
                        <a:pt x="50" y="79"/>
                      </a:lnTo>
                      <a:lnTo>
                        <a:pt x="31" y="108"/>
                      </a:lnTo>
                      <a:lnTo>
                        <a:pt x="21" y="169"/>
                      </a:lnTo>
                      <a:lnTo>
                        <a:pt x="14" y="262"/>
                      </a:lnTo>
                      <a:lnTo>
                        <a:pt x="0" y="19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1pPr>
                  <a:lvl2pPr marL="742950" indent="-28575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2pPr>
                  <a:lvl3pPr marL="11430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3pPr>
                  <a:lvl4pPr marL="16002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4pPr>
                  <a:lvl5pPr marL="20574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77980" name="Freeform 153"/>
                <p:cNvSpPr>
                  <a:spLocks/>
                </p:cNvSpPr>
                <p:nvPr/>
              </p:nvSpPr>
              <p:spPr bwMode="auto">
                <a:xfrm>
                  <a:off x="384" y="2935"/>
                  <a:ext cx="20" cy="30"/>
                </a:xfrm>
                <a:custGeom>
                  <a:avLst/>
                  <a:gdLst>
                    <a:gd name="T0" fmla="*/ 0 w 40"/>
                    <a:gd name="T1" fmla="*/ 51 h 61"/>
                    <a:gd name="T2" fmla="*/ 0 w 40"/>
                    <a:gd name="T3" fmla="*/ 0 h 61"/>
                    <a:gd name="T4" fmla="*/ 40 w 40"/>
                    <a:gd name="T5" fmla="*/ 23 h 61"/>
                    <a:gd name="T6" fmla="*/ 40 w 40"/>
                    <a:gd name="T7" fmla="*/ 53 h 61"/>
                    <a:gd name="T8" fmla="*/ 13 w 40"/>
                    <a:gd name="T9" fmla="*/ 61 h 61"/>
                    <a:gd name="T10" fmla="*/ 0 w 40"/>
                    <a:gd name="T11" fmla="*/ 51 h 61"/>
                    <a:gd name="T12" fmla="*/ 0 w 40"/>
                    <a:gd name="T13" fmla="*/ 51 h 61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40"/>
                    <a:gd name="T22" fmla="*/ 0 h 61"/>
                    <a:gd name="T23" fmla="*/ 40 w 40"/>
                    <a:gd name="T24" fmla="*/ 61 h 61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40" h="61">
                      <a:moveTo>
                        <a:pt x="0" y="51"/>
                      </a:moveTo>
                      <a:lnTo>
                        <a:pt x="0" y="0"/>
                      </a:lnTo>
                      <a:lnTo>
                        <a:pt x="40" y="23"/>
                      </a:lnTo>
                      <a:lnTo>
                        <a:pt x="40" y="53"/>
                      </a:lnTo>
                      <a:lnTo>
                        <a:pt x="13" y="61"/>
                      </a:lnTo>
                      <a:lnTo>
                        <a:pt x="0" y="5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1pPr>
                  <a:lvl2pPr marL="742950" indent="-28575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2pPr>
                  <a:lvl3pPr marL="11430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3pPr>
                  <a:lvl4pPr marL="16002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4pPr>
                  <a:lvl5pPr marL="20574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77981" name="Freeform 154"/>
                <p:cNvSpPr>
                  <a:spLocks/>
                </p:cNvSpPr>
                <p:nvPr/>
              </p:nvSpPr>
              <p:spPr bwMode="auto">
                <a:xfrm>
                  <a:off x="373" y="2956"/>
                  <a:ext cx="32" cy="48"/>
                </a:xfrm>
                <a:custGeom>
                  <a:avLst/>
                  <a:gdLst>
                    <a:gd name="T0" fmla="*/ 23 w 65"/>
                    <a:gd name="T1" fmla="*/ 4 h 95"/>
                    <a:gd name="T2" fmla="*/ 50 w 65"/>
                    <a:gd name="T3" fmla="*/ 47 h 95"/>
                    <a:gd name="T4" fmla="*/ 42 w 65"/>
                    <a:gd name="T5" fmla="*/ 66 h 95"/>
                    <a:gd name="T6" fmla="*/ 0 w 65"/>
                    <a:gd name="T7" fmla="*/ 57 h 95"/>
                    <a:gd name="T8" fmla="*/ 19 w 65"/>
                    <a:gd name="T9" fmla="*/ 89 h 95"/>
                    <a:gd name="T10" fmla="*/ 50 w 65"/>
                    <a:gd name="T11" fmla="*/ 95 h 95"/>
                    <a:gd name="T12" fmla="*/ 65 w 65"/>
                    <a:gd name="T13" fmla="*/ 74 h 95"/>
                    <a:gd name="T14" fmla="*/ 44 w 65"/>
                    <a:gd name="T15" fmla="*/ 0 h 95"/>
                    <a:gd name="T16" fmla="*/ 23 w 65"/>
                    <a:gd name="T17" fmla="*/ 4 h 95"/>
                    <a:gd name="T18" fmla="*/ 23 w 65"/>
                    <a:gd name="T19" fmla="*/ 4 h 95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65"/>
                    <a:gd name="T31" fmla="*/ 0 h 95"/>
                    <a:gd name="T32" fmla="*/ 65 w 65"/>
                    <a:gd name="T33" fmla="*/ 95 h 95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65" h="95">
                      <a:moveTo>
                        <a:pt x="23" y="4"/>
                      </a:moveTo>
                      <a:lnTo>
                        <a:pt x="50" y="47"/>
                      </a:lnTo>
                      <a:lnTo>
                        <a:pt x="42" y="66"/>
                      </a:lnTo>
                      <a:lnTo>
                        <a:pt x="0" y="57"/>
                      </a:lnTo>
                      <a:lnTo>
                        <a:pt x="19" y="89"/>
                      </a:lnTo>
                      <a:lnTo>
                        <a:pt x="50" y="95"/>
                      </a:lnTo>
                      <a:lnTo>
                        <a:pt x="65" y="74"/>
                      </a:lnTo>
                      <a:lnTo>
                        <a:pt x="44" y="0"/>
                      </a:lnTo>
                      <a:lnTo>
                        <a:pt x="23" y="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1pPr>
                  <a:lvl2pPr marL="742950" indent="-28575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2pPr>
                  <a:lvl3pPr marL="11430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3pPr>
                  <a:lvl4pPr marL="16002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4pPr>
                  <a:lvl5pPr marL="20574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77982" name="Freeform 155"/>
                <p:cNvSpPr>
                  <a:spLocks/>
                </p:cNvSpPr>
                <p:nvPr/>
              </p:nvSpPr>
              <p:spPr bwMode="auto">
                <a:xfrm>
                  <a:off x="1142" y="2077"/>
                  <a:ext cx="467" cy="523"/>
                </a:xfrm>
                <a:custGeom>
                  <a:avLst/>
                  <a:gdLst>
                    <a:gd name="T0" fmla="*/ 902 w 934"/>
                    <a:gd name="T1" fmla="*/ 15 h 1045"/>
                    <a:gd name="T2" fmla="*/ 915 w 934"/>
                    <a:gd name="T3" fmla="*/ 68 h 1045"/>
                    <a:gd name="T4" fmla="*/ 864 w 934"/>
                    <a:gd name="T5" fmla="*/ 186 h 1045"/>
                    <a:gd name="T6" fmla="*/ 810 w 934"/>
                    <a:gd name="T7" fmla="*/ 275 h 1045"/>
                    <a:gd name="T8" fmla="*/ 753 w 934"/>
                    <a:gd name="T9" fmla="*/ 342 h 1045"/>
                    <a:gd name="T10" fmla="*/ 714 w 934"/>
                    <a:gd name="T11" fmla="*/ 370 h 1045"/>
                    <a:gd name="T12" fmla="*/ 609 w 934"/>
                    <a:gd name="T13" fmla="*/ 423 h 1045"/>
                    <a:gd name="T14" fmla="*/ 632 w 934"/>
                    <a:gd name="T15" fmla="*/ 330 h 1045"/>
                    <a:gd name="T16" fmla="*/ 588 w 934"/>
                    <a:gd name="T17" fmla="*/ 414 h 1045"/>
                    <a:gd name="T18" fmla="*/ 540 w 934"/>
                    <a:gd name="T19" fmla="*/ 551 h 1045"/>
                    <a:gd name="T20" fmla="*/ 407 w 934"/>
                    <a:gd name="T21" fmla="*/ 688 h 1045"/>
                    <a:gd name="T22" fmla="*/ 337 w 934"/>
                    <a:gd name="T23" fmla="*/ 737 h 1045"/>
                    <a:gd name="T24" fmla="*/ 177 w 934"/>
                    <a:gd name="T25" fmla="*/ 853 h 1045"/>
                    <a:gd name="T26" fmla="*/ 0 w 934"/>
                    <a:gd name="T27" fmla="*/ 1045 h 1045"/>
                    <a:gd name="T28" fmla="*/ 236 w 934"/>
                    <a:gd name="T29" fmla="*/ 838 h 1045"/>
                    <a:gd name="T30" fmla="*/ 392 w 934"/>
                    <a:gd name="T31" fmla="*/ 739 h 1045"/>
                    <a:gd name="T32" fmla="*/ 485 w 934"/>
                    <a:gd name="T33" fmla="*/ 688 h 1045"/>
                    <a:gd name="T34" fmla="*/ 569 w 934"/>
                    <a:gd name="T35" fmla="*/ 555 h 1045"/>
                    <a:gd name="T36" fmla="*/ 603 w 934"/>
                    <a:gd name="T37" fmla="*/ 460 h 1045"/>
                    <a:gd name="T38" fmla="*/ 706 w 934"/>
                    <a:gd name="T39" fmla="*/ 412 h 1045"/>
                    <a:gd name="T40" fmla="*/ 744 w 934"/>
                    <a:gd name="T41" fmla="*/ 383 h 1045"/>
                    <a:gd name="T42" fmla="*/ 681 w 934"/>
                    <a:gd name="T43" fmla="*/ 537 h 1045"/>
                    <a:gd name="T44" fmla="*/ 765 w 934"/>
                    <a:gd name="T45" fmla="*/ 391 h 1045"/>
                    <a:gd name="T46" fmla="*/ 820 w 934"/>
                    <a:gd name="T47" fmla="*/ 304 h 1045"/>
                    <a:gd name="T48" fmla="*/ 883 w 934"/>
                    <a:gd name="T49" fmla="*/ 193 h 1045"/>
                    <a:gd name="T50" fmla="*/ 875 w 934"/>
                    <a:gd name="T51" fmla="*/ 275 h 1045"/>
                    <a:gd name="T52" fmla="*/ 831 w 934"/>
                    <a:gd name="T53" fmla="*/ 427 h 1045"/>
                    <a:gd name="T54" fmla="*/ 900 w 934"/>
                    <a:gd name="T55" fmla="*/ 266 h 1045"/>
                    <a:gd name="T56" fmla="*/ 921 w 934"/>
                    <a:gd name="T57" fmla="*/ 112 h 1045"/>
                    <a:gd name="T58" fmla="*/ 934 w 934"/>
                    <a:gd name="T59" fmla="*/ 55 h 1045"/>
                    <a:gd name="T60" fmla="*/ 913 w 934"/>
                    <a:gd name="T61" fmla="*/ 0 h 1045"/>
                    <a:gd name="T62" fmla="*/ 902 w 934"/>
                    <a:gd name="T63" fmla="*/ 15 h 1045"/>
                    <a:gd name="T64" fmla="*/ 902 w 934"/>
                    <a:gd name="T65" fmla="*/ 15 h 1045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w 934"/>
                    <a:gd name="T100" fmla="*/ 0 h 1045"/>
                    <a:gd name="T101" fmla="*/ 934 w 934"/>
                    <a:gd name="T102" fmla="*/ 1045 h 1045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T99" t="T100" r="T101" b="T102"/>
                  <a:pathLst>
                    <a:path w="934" h="1045">
                      <a:moveTo>
                        <a:pt x="902" y="15"/>
                      </a:moveTo>
                      <a:lnTo>
                        <a:pt x="915" y="68"/>
                      </a:lnTo>
                      <a:lnTo>
                        <a:pt x="864" y="186"/>
                      </a:lnTo>
                      <a:lnTo>
                        <a:pt x="810" y="275"/>
                      </a:lnTo>
                      <a:lnTo>
                        <a:pt x="753" y="342"/>
                      </a:lnTo>
                      <a:lnTo>
                        <a:pt x="714" y="370"/>
                      </a:lnTo>
                      <a:lnTo>
                        <a:pt x="609" y="423"/>
                      </a:lnTo>
                      <a:lnTo>
                        <a:pt x="632" y="330"/>
                      </a:lnTo>
                      <a:lnTo>
                        <a:pt x="588" y="414"/>
                      </a:lnTo>
                      <a:lnTo>
                        <a:pt x="540" y="551"/>
                      </a:lnTo>
                      <a:lnTo>
                        <a:pt x="407" y="688"/>
                      </a:lnTo>
                      <a:lnTo>
                        <a:pt x="337" y="737"/>
                      </a:lnTo>
                      <a:lnTo>
                        <a:pt x="177" y="853"/>
                      </a:lnTo>
                      <a:lnTo>
                        <a:pt x="0" y="1045"/>
                      </a:lnTo>
                      <a:lnTo>
                        <a:pt x="236" y="838"/>
                      </a:lnTo>
                      <a:lnTo>
                        <a:pt x="392" y="739"/>
                      </a:lnTo>
                      <a:lnTo>
                        <a:pt x="485" y="688"/>
                      </a:lnTo>
                      <a:lnTo>
                        <a:pt x="569" y="555"/>
                      </a:lnTo>
                      <a:lnTo>
                        <a:pt x="603" y="460"/>
                      </a:lnTo>
                      <a:lnTo>
                        <a:pt x="706" y="412"/>
                      </a:lnTo>
                      <a:lnTo>
                        <a:pt x="744" y="383"/>
                      </a:lnTo>
                      <a:lnTo>
                        <a:pt x="681" y="537"/>
                      </a:lnTo>
                      <a:lnTo>
                        <a:pt x="765" y="391"/>
                      </a:lnTo>
                      <a:lnTo>
                        <a:pt x="820" y="304"/>
                      </a:lnTo>
                      <a:lnTo>
                        <a:pt x="883" y="193"/>
                      </a:lnTo>
                      <a:lnTo>
                        <a:pt x="875" y="275"/>
                      </a:lnTo>
                      <a:lnTo>
                        <a:pt x="831" y="427"/>
                      </a:lnTo>
                      <a:lnTo>
                        <a:pt x="900" y="266"/>
                      </a:lnTo>
                      <a:lnTo>
                        <a:pt x="921" y="112"/>
                      </a:lnTo>
                      <a:lnTo>
                        <a:pt x="934" y="55"/>
                      </a:lnTo>
                      <a:lnTo>
                        <a:pt x="913" y="0"/>
                      </a:lnTo>
                      <a:lnTo>
                        <a:pt x="902" y="1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1pPr>
                  <a:lvl2pPr marL="742950" indent="-28575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2pPr>
                  <a:lvl3pPr marL="11430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3pPr>
                  <a:lvl4pPr marL="16002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4pPr>
                  <a:lvl5pPr marL="20574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77983" name="Freeform 156"/>
                <p:cNvSpPr>
                  <a:spLocks/>
                </p:cNvSpPr>
                <p:nvPr/>
              </p:nvSpPr>
              <p:spPr bwMode="auto">
                <a:xfrm>
                  <a:off x="1600" y="2072"/>
                  <a:ext cx="222" cy="461"/>
                </a:xfrm>
                <a:custGeom>
                  <a:avLst/>
                  <a:gdLst>
                    <a:gd name="T0" fmla="*/ 0 w 445"/>
                    <a:gd name="T1" fmla="*/ 21 h 924"/>
                    <a:gd name="T2" fmla="*/ 44 w 445"/>
                    <a:gd name="T3" fmla="*/ 59 h 924"/>
                    <a:gd name="T4" fmla="*/ 86 w 445"/>
                    <a:gd name="T5" fmla="*/ 86 h 924"/>
                    <a:gd name="T6" fmla="*/ 108 w 445"/>
                    <a:gd name="T7" fmla="*/ 167 h 924"/>
                    <a:gd name="T8" fmla="*/ 63 w 445"/>
                    <a:gd name="T9" fmla="*/ 270 h 924"/>
                    <a:gd name="T10" fmla="*/ 91 w 445"/>
                    <a:gd name="T11" fmla="*/ 247 h 924"/>
                    <a:gd name="T12" fmla="*/ 116 w 445"/>
                    <a:gd name="T13" fmla="*/ 196 h 924"/>
                    <a:gd name="T14" fmla="*/ 133 w 445"/>
                    <a:gd name="T15" fmla="*/ 183 h 924"/>
                    <a:gd name="T16" fmla="*/ 190 w 445"/>
                    <a:gd name="T17" fmla="*/ 259 h 924"/>
                    <a:gd name="T18" fmla="*/ 173 w 445"/>
                    <a:gd name="T19" fmla="*/ 352 h 924"/>
                    <a:gd name="T20" fmla="*/ 205 w 445"/>
                    <a:gd name="T21" fmla="*/ 280 h 924"/>
                    <a:gd name="T22" fmla="*/ 253 w 445"/>
                    <a:gd name="T23" fmla="*/ 310 h 924"/>
                    <a:gd name="T24" fmla="*/ 331 w 445"/>
                    <a:gd name="T25" fmla="*/ 405 h 924"/>
                    <a:gd name="T26" fmla="*/ 359 w 445"/>
                    <a:gd name="T27" fmla="*/ 453 h 924"/>
                    <a:gd name="T28" fmla="*/ 375 w 445"/>
                    <a:gd name="T29" fmla="*/ 494 h 924"/>
                    <a:gd name="T30" fmla="*/ 411 w 445"/>
                    <a:gd name="T31" fmla="*/ 551 h 924"/>
                    <a:gd name="T32" fmla="*/ 395 w 445"/>
                    <a:gd name="T33" fmla="*/ 603 h 924"/>
                    <a:gd name="T34" fmla="*/ 397 w 445"/>
                    <a:gd name="T35" fmla="*/ 683 h 924"/>
                    <a:gd name="T36" fmla="*/ 247 w 445"/>
                    <a:gd name="T37" fmla="*/ 711 h 924"/>
                    <a:gd name="T38" fmla="*/ 382 w 445"/>
                    <a:gd name="T39" fmla="*/ 721 h 924"/>
                    <a:gd name="T40" fmla="*/ 416 w 445"/>
                    <a:gd name="T41" fmla="*/ 757 h 924"/>
                    <a:gd name="T42" fmla="*/ 432 w 445"/>
                    <a:gd name="T43" fmla="*/ 798 h 924"/>
                    <a:gd name="T44" fmla="*/ 416 w 445"/>
                    <a:gd name="T45" fmla="*/ 838 h 924"/>
                    <a:gd name="T46" fmla="*/ 367 w 445"/>
                    <a:gd name="T47" fmla="*/ 836 h 924"/>
                    <a:gd name="T48" fmla="*/ 413 w 445"/>
                    <a:gd name="T49" fmla="*/ 861 h 924"/>
                    <a:gd name="T50" fmla="*/ 409 w 445"/>
                    <a:gd name="T51" fmla="*/ 905 h 924"/>
                    <a:gd name="T52" fmla="*/ 441 w 445"/>
                    <a:gd name="T53" fmla="*/ 924 h 924"/>
                    <a:gd name="T54" fmla="*/ 428 w 445"/>
                    <a:gd name="T55" fmla="*/ 861 h 924"/>
                    <a:gd name="T56" fmla="*/ 445 w 445"/>
                    <a:gd name="T57" fmla="*/ 798 h 924"/>
                    <a:gd name="T58" fmla="*/ 405 w 445"/>
                    <a:gd name="T59" fmla="*/ 719 h 924"/>
                    <a:gd name="T60" fmla="*/ 416 w 445"/>
                    <a:gd name="T61" fmla="*/ 681 h 924"/>
                    <a:gd name="T62" fmla="*/ 416 w 445"/>
                    <a:gd name="T63" fmla="*/ 597 h 924"/>
                    <a:gd name="T64" fmla="*/ 432 w 445"/>
                    <a:gd name="T65" fmla="*/ 546 h 924"/>
                    <a:gd name="T66" fmla="*/ 380 w 445"/>
                    <a:gd name="T67" fmla="*/ 470 h 924"/>
                    <a:gd name="T68" fmla="*/ 352 w 445"/>
                    <a:gd name="T69" fmla="*/ 397 h 924"/>
                    <a:gd name="T70" fmla="*/ 257 w 445"/>
                    <a:gd name="T71" fmla="*/ 287 h 924"/>
                    <a:gd name="T72" fmla="*/ 192 w 445"/>
                    <a:gd name="T73" fmla="*/ 240 h 924"/>
                    <a:gd name="T74" fmla="*/ 133 w 445"/>
                    <a:gd name="T75" fmla="*/ 156 h 924"/>
                    <a:gd name="T76" fmla="*/ 99 w 445"/>
                    <a:gd name="T77" fmla="*/ 67 h 924"/>
                    <a:gd name="T78" fmla="*/ 17 w 445"/>
                    <a:gd name="T79" fmla="*/ 15 h 924"/>
                    <a:gd name="T80" fmla="*/ 0 w 445"/>
                    <a:gd name="T81" fmla="*/ 0 h 924"/>
                    <a:gd name="T82" fmla="*/ 0 w 445"/>
                    <a:gd name="T83" fmla="*/ 21 h 924"/>
                    <a:gd name="T84" fmla="*/ 0 w 445"/>
                    <a:gd name="T85" fmla="*/ 21 h 924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w 445"/>
                    <a:gd name="T130" fmla="*/ 0 h 924"/>
                    <a:gd name="T131" fmla="*/ 445 w 445"/>
                    <a:gd name="T132" fmla="*/ 924 h 924"/>
                  </a:gdLst>
                  <a:ahLst/>
                  <a:cxnLst>
                    <a:cxn ang="T86">
                      <a:pos x="T0" y="T1"/>
                    </a:cxn>
                    <a:cxn ang="T87">
                      <a:pos x="T2" y="T3"/>
                    </a:cxn>
                    <a:cxn ang="T88">
                      <a:pos x="T4" y="T5"/>
                    </a:cxn>
                    <a:cxn ang="T89">
                      <a:pos x="T6" y="T7"/>
                    </a:cxn>
                    <a:cxn ang="T90">
                      <a:pos x="T8" y="T9"/>
                    </a:cxn>
                    <a:cxn ang="T91">
                      <a:pos x="T10" y="T11"/>
                    </a:cxn>
                    <a:cxn ang="T92">
                      <a:pos x="T12" y="T13"/>
                    </a:cxn>
                    <a:cxn ang="T93">
                      <a:pos x="T14" y="T15"/>
                    </a:cxn>
                    <a:cxn ang="T94">
                      <a:pos x="T16" y="T17"/>
                    </a:cxn>
                    <a:cxn ang="T95">
                      <a:pos x="T18" y="T19"/>
                    </a:cxn>
                    <a:cxn ang="T96">
                      <a:pos x="T20" y="T21"/>
                    </a:cxn>
                    <a:cxn ang="T97">
                      <a:pos x="T22" y="T23"/>
                    </a:cxn>
                    <a:cxn ang="T98">
                      <a:pos x="T24" y="T25"/>
                    </a:cxn>
                    <a:cxn ang="T99">
                      <a:pos x="T26" y="T27"/>
                    </a:cxn>
                    <a:cxn ang="T100">
                      <a:pos x="T28" y="T29"/>
                    </a:cxn>
                    <a:cxn ang="T101">
                      <a:pos x="T30" y="T31"/>
                    </a:cxn>
                    <a:cxn ang="T102">
                      <a:pos x="T32" y="T33"/>
                    </a:cxn>
                    <a:cxn ang="T103">
                      <a:pos x="T34" y="T35"/>
                    </a:cxn>
                    <a:cxn ang="T104">
                      <a:pos x="T36" y="T37"/>
                    </a:cxn>
                    <a:cxn ang="T105">
                      <a:pos x="T38" y="T39"/>
                    </a:cxn>
                    <a:cxn ang="T106">
                      <a:pos x="T40" y="T41"/>
                    </a:cxn>
                    <a:cxn ang="T107">
                      <a:pos x="T42" y="T43"/>
                    </a:cxn>
                    <a:cxn ang="T108">
                      <a:pos x="T44" y="T45"/>
                    </a:cxn>
                    <a:cxn ang="T109">
                      <a:pos x="T46" y="T47"/>
                    </a:cxn>
                    <a:cxn ang="T110">
                      <a:pos x="T48" y="T49"/>
                    </a:cxn>
                    <a:cxn ang="T111">
                      <a:pos x="T50" y="T51"/>
                    </a:cxn>
                    <a:cxn ang="T112">
                      <a:pos x="T52" y="T53"/>
                    </a:cxn>
                    <a:cxn ang="T113">
                      <a:pos x="T54" y="T55"/>
                    </a:cxn>
                    <a:cxn ang="T114">
                      <a:pos x="T56" y="T57"/>
                    </a:cxn>
                    <a:cxn ang="T115">
                      <a:pos x="T58" y="T59"/>
                    </a:cxn>
                    <a:cxn ang="T116">
                      <a:pos x="T60" y="T61"/>
                    </a:cxn>
                    <a:cxn ang="T117">
                      <a:pos x="T62" y="T63"/>
                    </a:cxn>
                    <a:cxn ang="T118">
                      <a:pos x="T64" y="T65"/>
                    </a:cxn>
                    <a:cxn ang="T119">
                      <a:pos x="T66" y="T67"/>
                    </a:cxn>
                    <a:cxn ang="T120">
                      <a:pos x="T68" y="T69"/>
                    </a:cxn>
                    <a:cxn ang="T121">
                      <a:pos x="T70" y="T71"/>
                    </a:cxn>
                    <a:cxn ang="T122">
                      <a:pos x="T72" y="T73"/>
                    </a:cxn>
                    <a:cxn ang="T123">
                      <a:pos x="T74" y="T75"/>
                    </a:cxn>
                    <a:cxn ang="T124">
                      <a:pos x="T76" y="T77"/>
                    </a:cxn>
                    <a:cxn ang="T125">
                      <a:pos x="T78" y="T79"/>
                    </a:cxn>
                    <a:cxn ang="T126">
                      <a:pos x="T80" y="T81"/>
                    </a:cxn>
                    <a:cxn ang="T127">
                      <a:pos x="T82" y="T83"/>
                    </a:cxn>
                    <a:cxn ang="T128">
                      <a:pos x="T84" y="T85"/>
                    </a:cxn>
                  </a:cxnLst>
                  <a:rect l="T129" t="T130" r="T131" b="T132"/>
                  <a:pathLst>
                    <a:path w="445" h="924">
                      <a:moveTo>
                        <a:pt x="0" y="21"/>
                      </a:moveTo>
                      <a:lnTo>
                        <a:pt x="44" y="59"/>
                      </a:lnTo>
                      <a:lnTo>
                        <a:pt x="86" y="86"/>
                      </a:lnTo>
                      <a:lnTo>
                        <a:pt x="108" y="167"/>
                      </a:lnTo>
                      <a:lnTo>
                        <a:pt x="63" y="270"/>
                      </a:lnTo>
                      <a:lnTo>
                        <a:pt x="91" y="247"/>
                      </a:lnTo>
                      <a:lnTo>
                        <a:pt x="116" y="196"/>
                      </a:lnTo>
                      <a:lnTo>
                        <a:pt x="133" y="183"/>
                      </a:lnTo>
                      <a:lnTo>
                        <a:pt x="190" y="259"/>
                      </a:lnTo>
                      <a:lnTo>
                        <a:pt x="173" y="352"/>
                      </a:lnTo>
                      <a:lnTo>
                        <a:pt x="205" y="280"/>
                      </a:lnTo>
                      <a:lnTo>
                        <a:pt x="253" y="310"/>
                      </a:lnTo>
                      <a:lnTo>
                        <a:pt x="331" y="405"/>
                      </a:lnTo>
                      <a:lnTo>
                        <a:pt x="359" y="453"/>
                      </a:lnTo>
                      <a:lnTo>
                        <a:pt x="375" y="494"/>
                      </a:lnTo>
                      <a:lnTo>
                        <a:pt x="411" y="551"/>
                      </a:lnTo>
                      <a:lnTo>
                        <a:pt x="395" y="603"/>
                      </a:lnTo>
                      <a:lnTo>
                        <a:pt x="397" y="683"/>
                      </a:lnTo>
                      <a:lnTo>
                        <a:pt x="247" y="711"/>
                      </a:lnTo>
                      <a:lnTo>
                        <a:pt x="382" y="721"/>
                      </a:lnTo>
                      <a:lnTo>
                        <a:pt x="416" y="757"/>
                      </a:lnTo>
                      <a:lnTo>
                        <a:pt x="432" y="798"/>
                      </a:lnTo>
                      <a:lnTo>
                        <a:pt x="416" y="838"/>
                      </a:lnTo>
                      <a:lnTo>
                        <a:pt x="367" y="836"/>
                      </a:lnTo>
                      <a:lnTo>
                        <a:pt x="413" y="861"/>
                      </a:lnTo>
                      <a:lnTo>
                        <a:pt x="409" y="905"/>
                      </a:lnTo>
                      <a:lnTo>
                        <a:pt x="441" y="924"/>
                      </a:lnTo>
                      <a:lnTo>
                        <a:pt x="428" y="861"/>
                      </a:lnTo>
                      <a:lnTo>
                        <a:pt x="445" y="798"/>
                      </a:lnTo>
                      <a:lnTo>
                        <a:pt x="405" y="719"/>
                      </a:lnTo>
                      <a:lnTo>
                        <a:pt x="416" y="681"/>
                      </a:lnTo>
                      <a:lnTo>
                        <a:pt x="416" y="597"/>
                      </a:lnTo>
                      <a:lnTo>
                        <a:pt x="432" y="546"/>
                      </a:lnTo>
                      <a:lnTo>
                        <a:pt x="380" y="470"/>
                      </a:lnTo>
                      <a:lnTo>
                        <a:pt x="352" y="397"/>
                      </a:lnTo>
                      <a:lnTo>
                        <a:pt x="257" y="287"/>
                      </a:lnTo>
                      <a:lnTo>
                        <a:pt x="192" y="240"/>
                      </a:lnTo>
                      <a:lnTo>
                        <a:pt x="133" y="156"/>
                      </a:lnTo>
                      <a:lnTo>
                        <a:pt x="99" y="67"/>
                      </a:lnTo>
                      <a:lnTo>
                        <a:pt x="17" y="15"/>
                      </a:lnTo>
                      <a:lnTo>
                        <a:pt x="0" y="0"/>
                      </a:lnTo>
                      <a:lnTo>
                        <a:pt x="0" y="2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1pPr>
                  <a:lvl2pPr marL="742950" indent="-28575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2pPr>
                  <a:lvl3pPr marL="11430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3pPr>
                  <a:lvl4pPr marL="16002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4pPr>
                  <a:lvl5pPr marL="20574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77984" name="Freeform 157"/>
                <p:cNvSpPr>
                  <a:spLocks/>
                </p:cNvSpPr>
                <p:nvPr/>
              </p:nvSpPr>
              <p:spPr bwMode="auto">
                <a:xfrm>
                  <a:off x="1605" y="2376"/>
                  <a:ext cx="142" cy="51"/>
                </a:xfrm>
                <a:custGeom>
                  <a:avLst/>
                  <a:gdLst>
                    <a:gd name="T0" fmla="*/ 50 w 286"/>
                    <a:gd name="T1" fmla="*/ 67 h 103"/>
                    <a:gd name="T2" fmla="*/ 107 w 286"/>
                    <a:gd name="T3" fmla="*/ 25 h 103"/>
                    <a:gd name="T4" fmla="*/ 99 w 286"/>
                    <a:gd name="T5" fmla="*/ 63 h 103"/>
                    <a:gd name="T6" fmla="*/ 183 w 286"/>
                    <a:gd name="T7" fmla="*/ 21 h 103"/>
                    <a:gd name="T8" fmla="*/ 286 w 286"/>
                    <a:gd name="T9" fmla="*/ 0 h 103"/>
                    <a:gd name="T10" fmla="*/ 225 w 286"/>
                    <a:gd name="T11" fmla="*/ 37 h 103"/>
                    <a:gd name="T12" fmla="*/ 107 w 286"/>
                    <a:gd name="T13" fmla="*/ 75 h 103"/>
                    <a:gd name="T14" fmla="*/ 67 w 286"/>
                    <a:gd name="T15" fmla="*/ 80 h 103"/>
                    <a:gd name="T16" fmla="*/ 0 w 286"/>
                    <a:gd name="T17" fmla="*/ 103 h 103"/>
                    <a:gd name="T18" fmla="*/ 50 w 286"/>
                    <a:gd name="T19" fmla="*/ 67 h 103"/>
                    <a:gd name="T20" fmla="*/ 50 w 286"/>
                    <a:gd name="T21" fmla="*/ 67 h 103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86"/>
                    <a:gd name="T34" fmla="*/ 0 h 103"/>
                    <a:gd name="T35" fmla="*/ 286 w 286"/>
                    <a:gd name="T36" fmla="*/ 103 h 103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86" h="103">
                      <a:moveTo>
                        <a:pt x="50" y="67"/>
                      </a:moveTo>
                      <a:lnTo>
                        <a:pt x="107" y="25"/>
                      </a:lnTo>
                      <a:lnTo>
                        <a:pt x="99" y="63"/>
                      </a:lnTo>
                      <a:lnTo>
                        <a:pt x="183" y="21"/>
                      </a:lnTo>
                      <a:lnTo>
                        <a:pt x="286" y="0"/>
                      </a:lnTo>
                      <a:lnTo>
                        <a:pt x="225" y="37"/>
                      </a:lnTo>
                      <a:lnTo>
                        <a:pt x="107" y="75"/>
                      </a:lnTo>
                      <a:lnTo>
                        <a:pt x="67" y="80"/>
                      </a:lnTo>
                      <a:lnTo>
                        <a:pt x="0" y="103"/>
                      </a:lnTo>
                      <a:lnTo>
                        <a:pt x="50" y="6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1pPr>
                  <a:lvl2pPr marL="742950" indent="-28575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2pPr>
                  <a:lvl3pPr marL="11430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3pPr>
                  <a:lvl4pPr marL="16002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4pPr>
                  <a:lvl5pPr marL="20574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77985" name="Freeform 158"/>
                <p:cNvSpPr>
                  <a:spLocks/>
                </p:cNvSpPr>
                <p:nvPr/>
              </p:nvSpPr>
              <p:spPr bwMode="auto">
                <a:xfrm>
                  <a:off x="1528" y="2276"/>
                  <a:ext cx="44" cy="86"/>
                </a:xfrm>
                <a:custGeom>
                  <a:avLst/>
                  <a:gdLst>
                    <a:gd name="T0" fmla="*/ 0 w 90"/>
                    <a:gd name="T1" fmla="*/ 173 h 173"/>
                    <a:gd name="T2" fmla="*/ 40 w 90"/>
                    <a:gd name="T3" fmla="*/ 76 h 173"/>
                    <a:gd name="T4" fmla="*/ 90 w 90"/>
                    <a:gd name="T5" fmla="*/ 0 h 173"/>
                    <a:gd name="T6" fmla="*/ 52 w 90"/>
                    <a:gd name="T7" fmla="*/ 120 h 173"/>
                    <a:gd name="T8" fmla="*/ 31 w 90"/>
                    <a:gd name="T9" fmla="*/ 154 h 173"/>
                    <a:gd name="T10" fmla="*/ 0 w 90"/>
                    <a:gd name="T11" fmla="*/ 173 h 173"/>
                    <a:gd name="T12" fmla="*/ 0 w 90"/>
                    <a:gd name="T13" fmla="*/ 173 h 173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90"/>
                    <a:gd name="T22" fmla="*/ 0 h 173"/>
                    <a:gd name="T23" fmla="*/ 90 w 90"/>
                    <a:gd name="T24" fmla="*/ 173 h 173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90" h="173">
                      <a:moveTo>
                        <a:pt x="0" y="173"/>
                      </a:moveTo>
                      <a:lnTo>
                        <a:pt x="40" y="76"/>
                      </a:lnTo>
                      <a:lnTo>
                        <a:pt x="90" y="0"/>
                      </a:lnTo>
                      <a:lnTo>
                        <a:pt x="52" y="120"/>
                      </a:lnTo>
                      <a:lnTo>
                        <a:pt x="31" y="154"/>
                      </a:lnTo>
                      <a:lnTo>
                        <a:pt x="0" y="17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1pPr>
                  <a:lvl2pPr marL="742950" indent="-28575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2pPr>
                  <a:lvl3pPr marL="11430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3pPr>
                  <a:lvl4pPr marL="16002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4pPr>
                  <a:lvl5pPr marL="20574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77986" name="Freeform 159"/>
                <p:cNvSpPr>
                  <a:spLocks/>
                </p:cNvSpPr>
                <p:nvPr/>
              </p:nvSpPr>
              <p:spPr bwMode="auto">
                <a:xfrm>
                  <a:off x="1155" y="2305"/>
                  <a:ext cx="210" cy="258"/>
                </a:xfrm>
                <a:custGeom>
                  <a:avLst/>
                  <a:gdLst>
                    <a:gd name="T0" fmla="*/ 0 w 420"/>
                    <a:gd name="T1" fmla="*/ 515 h 515"/>
                    <a:gd name="T2" fmla="*/ 209 w 420"/>
                    <a:gd name="T3" fmla="*/ 273 h 515"/>
                    <a:gd name="T4" fmla="*/ 339 w 420"/>
                    <a:gd name="T5" fmla="*/ 154 h 515"/>
                    <a:gd name="T6" fmla="*/ 415 w 420"/>
                    <a:gd name="T7" fmla="*/ 43 h 515"/>
                    <a:gd name="T8" fmla="*/ 420 w 420"/>
                    <a:gd name="T9" fmla="*/ 0 h 515"/>
                    <a:gd name="T10" fmla="*/ 333 w 420"/>
                    <a:gd name="T11" fmla="*/ 148 h 515"/>
                    <a:gd name="T12" fmla="*/ 150 w 420"/>
                    <a:gd name="T13" fmla="*/ 296 h 515"/>
                    <a:gd name="T14" fmla="*/ 0 w 420"/>
                    <a:gd name="T15" fmla="*/ 515 h 515"/>
                    <a:gd name="T16" fmla="*/ 0 w 420"/>
                    <a:gd name="T17" fmla="*/ 515 h 51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420"/>
                    <a:gd name="T28" fmla="*/ 0 h 515"/>
                    <a:gd name="T29" fmla="*/ 420 w 420"/>
                    <a:gd name="T30" fmla="*/ 515 h 515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420" h="515">
                      <a:moveTo>
                        <a:pt x="0" y="515"/>
                      </a:moveTo>
                      <a:lnTo>
                        <a:pt x="209" y="273"/>
                      </a:lnTo>
                      <a:lnTo>
                        <a:pt x="339" y="154"/>
                      </a:lnTo>
                      <a:lnTo>
                        <a:pt x="415" y="43"/>
                      </a:lnTo>
                      <a:lnTo>
                        <a:pt x="420" y="0"/>
                      </a:lnTo>
                      <a:lnTo>
                        <a:pt x="333" y="148"/>
                      </a:lnTo>
                      <a:lnTo>
                        <a:pt x="150" y="296"/>
                      </a:lnTo>
                      <a:lnTo>
                        <a:pt x="0" y="51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1pPr>
                  <a:lvl2pPr marL="742950" indent="-28575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2pPr>
                  <a:lvl3pPr marL="11430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3pPr>
                  <a:lvl4pPr marL="16002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4pPr>
                  <a:lvl5pPr marL="20574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77987" name="Freeform 160"/>
                <p:cNvSpPr>
                  <a:spLocks/>
                </p:cNvSpPr>
                <p:nvPr/>
              </p:nvSpPr>
              <p:spPr bwMode="auto">
                <a:xfrm>
                  <a:off x="977" y="2583"/>
                  <a:ext cx="191" cy="134"/>
                </a:xfrm>
                <a:custGeom>
                  <a:avLst/>
                  <a:gdLst>
                    <a:gd name="T0" fmla="*/ 135 w 382"/>
                    <a:gd name="T1" fmla="*/ 247 h 268"/>
                    <a:gd name="T2" fmla="*/ 195 w 382"/>
                    <a:gd name="T3" fmla="*/ 205 h 268"/>
                    <a:gd name="T4" fmla="*/ 270 w 382"/>
                    <a:gd name="T5" fmla="*/ 125 h 268"/>
                    <a:gd name="T6" fmla="*/ 382 w 382"/>
                    <a:gd name="T7" fmla="*/ 0 h 268"/>
                    <a:gd name="T8" fmla="*/ 249 w 382"/>
                    <a:gd name="T9" fmla="*/ 197 h 268"/>
                    <a:gd name="T10" fmla="*/ 173 w 382"/>
                    <a:gd name="T11" fmla="*/ 254 h 268"/>
                    <a:gd name="T12" fmla="*/ 133 w 382"/>
                    <a:gd name="T13" fmla="*/ 268 h 268"/>
                    <a:gd name="T14" fmla="*/ 68 w 382"/>
                    <a:gd name="T15" fmla="*/ 241 h 268"/>
                    <a:gd name="T16" fmla="*/ 0 w 382"/>
                    <a:gd name="T17" fmla="*/ 182 h 268"/>
                    <a:gd name="T18" fmla="*/ 135 w 382"/>
                    <a:gd name="T19" fmla="*/ 247 h 268"/>
                    <a:gd name="T20" fmla="*/ 135 w 382"/>
                    <a:gd name="T21" fmla="*/ 247 h 268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382"/>
                    <a:gd name="T34" fmla="*/ 0 h 268"/>
                    <a:gd name="T35" fmla="*/ 382 w 382"/>
                    <a:gd name="T36" fmla="*/ 268 h 268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382" h="268">
                      <a:moveTo>
                        <a:pt x="135" y="247"/>
                      </a:moveTo>
                      <a:lnTo>
                        <a:pt x="195" y="205"/>
                      </a:lnTo>
                      <a:lnTo>
                        <a:pt x="270" y="125"/>
                      </a:lnTo>
                      <a:lnTo>
                        <a:pt x="382" y="0"/>
                      </a:lnTo>
                      <a:lnTo>
                        <a:pt x="249" y="197"/>
                      </a:lnTo>
                      <a:lnTo>
                        <a:pt x="173" y="254"/>
                      </a:lnTo>
                      <a:lnTo>
                        <a:pt x="133" y="268"/>
                      </a:lnTo>
                      <a:lnTo>
                        <a:pt x="68" y="241"/>
                      </a:lnTo>
                      <a:lnTo>
                        <a:pt x="0" y="182"/>
                      </a:lnTo>
                      <a:lnTo>
                        <a:pt x="135" y="24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1pPr>
                  <a:lvl2pPr marL="742950" indent="-28575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2pPr>
                  <a:lvl3pPr marL="11430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3pPr>
                  <a:lvl4pPr marL="16002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4pPr>
                  <a:lvl5pPr marL="20574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77988" name="Freeform 161"/>
                <p:cNvSpPr>
                  <a:spLocks/>
                </p:cNvSpPr>
                <p:nvPr/>
              </p:nvSpPr>
              <p:spPr bwMode="auto">
                <a:xfrm>
                  <a:off x="865" y="2188"/>
                  <a:ext cx="221" cy="152"/>
                </a:xfrm>
                <a:custGeom>
                  <a:avLst/>
                  <a:gdLst>
                    <a:gd name="T0" fmla="*/ 240 w 441"/>
                    <a:gd name="T1" fmla="*/ 243 h 302"/>
                    <a:gd name="T2" fmla="*/ 331 w 441"/>
                    <a:gd name="T3" fmla="*/ 236 h 302"/>
                    <a:gd name="T4" fmla="*/ 399 w 441"/>
                    <a:gd name="T5" fmla="*/ 175 h 302"/>
                    <a:gd name="T6" fmla="*/ 398 w 441"/>
                    <a:gd name="T7" fmla="*/ 108 h 302"/>
                    <a:gd name="T8" fmla="*/ 441 w 441"/>
                    <a:gd name="T9" fmla="*/ 0 h 302"/>
                    <a:gd name="T10" fmla="*/ 344 w 441"/>
                    <a:gd name="T11" fmla="*/ 125 h 302"/>
                    <a:gd name="T12" fmla="*/ 314 w 441"/>
                    <a:gd name="T13" fmla="*/ 184 h 302"/>
                    <a:gd name="T14" fmla="*/ 0 w 441"/>
                    <a:gd name="T15" fmla="*/ 302 h 302"/>
                    <a:gd name="T16" fmla="*/ 240 w 441"/>
                    <a:gd name="T17" fmla="*/ 243 h 302"/>
                    <a:gd name="T18" fmla="*/ 240 w 441"/>
                    <a:gd name="T19" fmla="*/ 243 h 302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441"/>
                    <a:gd name="T31" fmla="*/ 0 h 302"/>
                    <a:gd name="T32" fmla="*/ 441 w 441"/>
                    <a:gd name="T33" fmla="*/ 302 h 302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441" h="302">
                      <a:moveTo>
                        <a:pt x="240" y="243"/>
                      </a:moveTo>
                      <a:lnTo>
                        <a:pt x="331" y="236"/>
                      </a:lnTo>
                      <a:lnTo>
                        <a:pt x="399" y="175"/>
                      </a:lnTo>
                      <a:lnTo>
                        <a:pt x="398" y="108"/>
                      </a:lnTo>
                      <a:lnTo>
                        <a:pt x="441" y="0"/>
                      </a:lnTo>
                      <a:lnTo>
                        <a:pt x="344" y="125"/>
                      </a:lnTo>
                      <a:lnTo>
                        <a:pt x="314" y="184"/>
                      </a:lnTo>
                      <a:lnTo>
                        <a:pt x="0" y="302"/>
                      </a:lnTo>
                      <a:lnTo>
                        <a:pt x="240" y="24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1pPr>
                  <a:lvl2pPr marL="742950" indent="-28575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2pPr>
                  <a:lvl3pPr marL="11430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3pPr>
                  <a:lvl4pPr marL="16002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4pPr>
                  <a:lvl5pPr marL="20574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77989" name="Freeform 162"/>
                <p:cNvSpPr>
                  <a:spLocks/>
                </p:cNvSpPr>
                <p:nvPr/>
              </p:nvSpPr>
              <p:spPr bwMode="auto">
                <a:xfrm>
                  <a:off x="1046" y="2222"/>
                  <a:ext cx="119" cy="99"/>
                </a:xfrm>
                <a:custGeom>
                  <a:avLst/>
                  <a:gdLst>
                    <a:gd name="T0" fmla="*/ 0 w 238"/>
                    <a:gd name="T1" fmla="*/ 198 h 198"/>
                    <a:gd name="T2" fmla="*/ 73 w 238"/>
                    <a:gd name="T3" fmla="*/ 126 h 198"/>
                    <a:gd name="T4" fmla="*/ 132 w 238"/>
                    <a:gd name="T5" fmla="*/ 113 h 198"/>
                    <a:gd name="T6" fmla="*/ 238 w 238"/>
                    <a:gd name="T7" fmla="*/ 0 h 198"/>
                    <a:gd name="T8" fmla="*/ 149 w 238"/>
                    <a:gd name="T9" fmla="*/ 120 h 198"/>
                    <a:gd name="T10" fmla="*/ 82 w 238"/>
                    <a:gd name="T11" fmla="*/ 156 h 198"/>
                    <a:gd name="T12" fmla="*/ 37 w 238"/>
                    <a:gd name="T13" fmla="*/ 191 h 198"/>
                    <a:gd name="T14" fmla="*/ 0 w 238"/>
                    <a:gd name="T15" fmla="*/ 198 h 198"/>
                    <a:gd name="T16" fmla="*/ 0 w 238"/>
                    <a:gd name="T17" fmla="*/ 198 h 198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238"/>
                    <a:gd name="T28" fmla="*/ 0 h 198"/>
                    <a:gd name="T29" fmla="*/ 238 w 238"/>
                    <a:gd name="T30" fmla="*/ 198 h 198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238" h="198">
                      <a:moveTo>
                        <a:pt x="0" y="198"/>
                      </a:moveTo>
                      <a:lnTo>
                        <a:pt x="73" y="126"/>
                      </a:lnTo>
                      <a:lnTo>
                        <a:pt x="132" y="113"/>
                      </a:lnTo>
                      <a:lnTo>
                        <a:pt x="238" y="0"/>
                      </a:lnTo>
                      <a:lnTo>
                        <a:pt x="149" y="120"/>
                      </a:lnTo>
                      <a:lnTo>
                        <a:pt x="82" y="156"/>
                      </a:lnTo>
                      <a:lnTo>
                        <a:pt x="37" y="191"/>
                      </a:lnTo>
                      <a:lnTo>
                        <a:pt x="0" y="19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1pPr>
                  <a:lvl2pPr marL="742950" indent="-28575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2pPr>
                  <a:lvl3pPr marL="11430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3pPr>
                  <a:lvl4pPr marL="16002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4pPr>
                  <a:lvl5pPr marL="20574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77990" name="Freeform 163"/>
                <p:cNvSpPr>
                  <a:spLocks/>
                </p:cNvSpPr>
                <p:nvPr/>
              </p:nvSpPr>
              <p:spPr bwMode="auto">
                <a:xfrm>
                  <a:off x="913" y="2321"/>
                  <a:ext cx="215" cy="51"/>
                </a:xfrm>
                <a:custGeom>
                  <a:avLst/>
                  <a:gdLst>
                    <a:gd name="T0" fmla="*/ 171 w 432"/>
                    <a:gd name="T1" fmla="*/ 48 h 103"/>
                    <a:gd name="T2" fmla="*/ 303 w 432"/>
                    <a:gd name="T3" fmla="*/ 40 h 103"/>
                    <a:gd name="T4" fmla="*/ 348 w 432"/>
                    <a:gd name="T5" fmla="*/ 2 h 103"/>
                    <a:gd name="T6" fmla="*/ 432 w 432"/>
                    <a:gd name="T7" fmla="*/ 0 h 103"/>
                    <a:gd name="T8" fmla="*/ 331 w 432"/>
                    <a:gd name="T9" fmla="*/ 51 h 103"/>
                    <a:gd name="T10" fmla="*/ 253 w 432"/>
                    <a:gd name="T11" fmla="*/ 69 h 103"/>
                    <a:gd name="T12" fmla="*/ 149 w 432"/>
                    <a:gd name="T13" fmla="*/ 99 h 103"/>
                    <a:gd name="T14" fmla="*/ 0 w 432"/>
                    <a:gd name="T15" fmla="*/ 103 h 103"/>
                    <a:gd name="T16" fmla="*/ 147 w 432"/>
                    <a:gd name="T17" fmla="*/ 76 h 103"/>
                    <a:gd name="T18" fmla="*/ 171 w 432"/>
                    <a:gd name="T19" fmla="*/ 48 h 103"/>
                    <a:gd name="T20" fmla="*/ 171 w 432"/>
                    <a:gd name="T21" fmla="*/ 48 h 103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432"/>
                    <a:gd name="T34" fmla="*/ 0 h 103"/>
                    <a:gd name="T35" fmla="*/ 432 w 432"/>
                    <a:gd name="T36" fmla="*/ 103 h 103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432" h="103">
                      <a:moveTo>
                        <a:pt x="171" y="48"/>
                      </a:moveTo>
                      <a:lnTo>
                        <a:pt x="303" y="40"/>
                      </a:lnTo>
                      <a:lnTo>
                        <a:pt x="348" y="2"/>
                      </a:lnTo>
                      <a:lnTo>
                        <a:pt x="432" y="0"/>
                      </a:lnTo>
                      <a:lnTo>
                        <a:pt x="331" y="51"/>
                      </a:lnTo>
                      <a:lnTo>
                        <a:pt x="253" y="69"/>
                      </a:lnTo>
                      <a:lnTo>
                        <a:pt x="149" y="99"/>
                      </a:lnTo>
                      <a:lnTo>
                        <a:pt x="0" y="103"/>
                      </a:lnTo>
                      <a:lnTo>
                        <a:pt x="147" y="76"/>
                      </a:lnTo>
                      <a:lnTo>
                        <a:pt x="171" y="4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1pPr>
                  <a:lvl2pPr marL="742950" indent="-28575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2pPr>
                  <a:lvl3pPr marL="11430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3pPr>
                  <a:lvl4pPr marL="16002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4pPr>
                  <a:lvl5pPr marL="20574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77991" name="Freeform 164"/>
                <p:cNvSpPr>
                  <a:spLocks/>
                </p:cNvSpPr>
                <p:nvPr/>
              </p:nvSpPr>
              <p:spPr bwMode="auto">
                <a:xfrm>
                  <a:off x="1487" y="1883"/>
                  <a:ext cx="69" cy="20"/>
                </a:xfrm>
                <a:custGeom>
                  <a:avLst/>
                  <a:gdLst>
                    <a:gd name="T0" fmla="*/ 0 w 138"/>
                    <a:gd name="T1" fmla="*/ 17 h 40"/>
                    <a:gd name="T2" fmla="*/ 26 w 138"/>
                    <a:gd name="T3" fmla="*/ 4 h 40"/>
                    <a:gd name="T4" fmla="*/ 62 w 138"/>
                    <a:gd name="T5" fmla="*/ 0 h 40"/>
                    <a:gd name="T6" fmla="*/ 138 w 138"/>
                    <a:gd name="T7" fmla="*/ 2 h 40"/>
                    <a:gd name="T8" fmla="*/ 99 w 138"/>
                    <a:gd name="T9" fmla="*/ 13 h 40"/>
                    <a:gd name="T10" fmla="*/ 81 w 138"/>
                    <a:gd name="T11" fmla="*/ 36 h 40"/>
                    <a:gd name="T12" fmla="*/ 70 w 138"/>
                    <a:gd name="T13" fmla="*/ 38 h 40"/>
                    <a:gd name="T14" fmla="*/ 57 w 138"/>
                    <a:gd name="T15" fmla="*/ 32 h 40"/>
                    <a:gd name="T16" fmla="*/ 51 w 138"/>
                    <a:gd name="T17" fmla="*/ 19 h 40"/>
                    <a:gd name="T18" fmla="*/ 28 w 138"/>
                    <a:gd name="T19" fmla="*/ 23 h 40"/>
                    <a:gd name="T20" fmla="*/ 28 w 138"/>
                    <a:gd name="T21" fmla="*/ 40 h 40"/>
                    <a:gd name="T22" fmla="*/ 0 w 138"/>
                    <a:gd name="T23" fmla="*/ 17 h 40"/>
                    <a:gd name="T24" fmla="*/ 0 w 138"/>
                    <a:gd name="T25" fmla="*/ 17 h 40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w 138"/>
                    <a:gd name="T40" fmla="*/ 0 h 40"/>
                    <a:gd name="T41" fmla="*/ 138 w 138"/>
                    <a:gd name="T42" fmla="*/ 40 h 40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T39" t="T40" r="T41" b="T42"/>
                  <a:pathLst>
                    <a:path w="138" h="40">
                      <a:moveTo>
                        <a:pt x="0" y="17"/>
                      </a:moveTo>
                      <a:lnTo>
                        <a:pt x="26" y="4"/>
                      </a:lnTo>
                      <a:lnTo>
                        <a:pt x="62" y="0"/>
                      </a:lnTo>
                      <a:lnTo>
                        <a:pt x="138" y="2"/>
                      </a:lnTo>
                      <a:lnTo>
                        <a:pt x="99" y="13"/>
                      </a:lnTo>
                      <a:lnTo>
                        <a:pt x="81" y="36"/>
                      </a:lnTo>
                      <a:lnTo>
                        <a:pt x="70" y="38"/>
                      </a:lnTo>
                      <a:lnTo>
                        <a:pt x="57" y="32"/>
                      </a:lnTo>
                      <a:lnTo>
                        <a:pt x="51" y="19"/>
                      </a:lnTo>
                      <a:lnTo>
                        <a:pt x="28" y="23"/>
                      </a:lnTo>
                      <a:lnTo>
                        <a:pt x="28" y="4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1pPr>
                  <a:lvl2pPr marL="742950" indent="-28575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2pPr>
                  <a:lvl3pPr marL="11430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3pPr>
                  <a:lvl4pPr marL="16002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4pPr>
                  <a:lvl5pPr marL="20574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77992" name="Freeform 165"/>
                <p:cNvSpPr>
                  <a:spLocks/>
                </p:cNvSpPr>
                <p:nvPr/>
              </p:nvSpPr>
              <p:spPr bwMode="auto">
                <a:xfrm>
                  <a:off x="1514" y="1885"/>
                  <a:ext cx="38" cy="24"/>
                </a:xfrm>
                <a:custGeom>
                  <a:avLst/>
                  <a:gdLst>
                    <a:gd name="T0" fmla="*/ 45 w 76"/>
                    <a:gd name="T1" fmla="*/ 11 h 47"/>
                    <a:gd name="T2" fmla="*/ 47 w 76"/>
                    <a:gd name="T3" fmla="*/ 34 h 47"/>
                    <a:gd name="T4" fmla="*/ 17 w 76"/>
                    <a:gd name="T5" fmla="*/ 47 h 47"/>
                    <a:gd name="T6" fmla="*/ 53 w 76"/>
                    <a:gd name="T7" fmla="*/ 41 h 47"/>
                    <a:gd name="T8" fmla="*/ 76 w 76"/>
                    <a:gd name="T9" fmla="*/ 39 h 47"/>
                    <a:gd name="T10" fmla="*/ 55 w 76"/>
                    <a:gd name="T11" fmla="*/ 0 h 47"/>
                    <a:gd name="T12" fmla="*/ 0 w 76"/>
                    <a:gd name="T13" fmla="*/ 1 h 47"/>
                    <a:gd name="T14" fmla="*/ 45 w 76"/>
                    <a:gd name="T15" fmla="*/ 11 h 47"/>
                    <a:gd name="T16" fmla="*/ 45 w 76"/>
                    <a:gd name="T17" fmla="*/ 11 h 47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76"/>
                    <a:gd name="T28" fmla="*/ 0 h 47"/>
                    <a:gd name="T29" fmla="*/ 76 w 76"/>
                    <a:gd name="T30" fmla="*/ 47 h 47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76" h="47">
                      <a:moveTo>
                        <a:pt x="45" y="11"/>
                      </a:moveTo>
                      <a:lnTo>
                        <a:pt x="47" y="34"/>
                      </a:lnTo>
                      <a:lnTo>
                        <a:pt x="17" y="47"/>
                      </a:lnTo>
                      <a:lnTo>
                        <a:pt x="53" y="41"/>
                      </a:lnTo>
                      <a:lnTo>
                        <a:pt x="76" y="39"/>
                      </a:lnTo>
                      <a:lnTo>
                        <a:pt x="55" y="0"/>
                      </a:lnTo>
                      <a:lnTo>
                        <a:pt x="0" y="1"/>
                      </a:lnTo>
                      <a:lnTo>
                        <a:pt x="45" y="1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1pPr>
                  <a:lvl2pPr marL="742950" indent="-28575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2pPr>
                  <a:lvl3pPr marL="11430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3pPr>
                  <a:lvl4pPr marL="16002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4pPr>
                  <a:lvl5pPr marL="20574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77993" name="Freeform 166"/>
                <p:cNvSpPr>
                  <a:spLocks/>
                </p:cNvSpPr>
                <p:nvPr/>
              </p:nvSpPr>
              <p:spPr bwMode="auto">
                <a:xfrm>
                  <a:off x="1609" y="1883"/>
                  <a:ext cx="41" cy="21"/>
                </a:xfrm>
                <a:custGeom>
                  <a:avLst/>
                  <a:gdLst>
                    <a:gd name="T0" fmla="*/ 0 w 84"/>
                    <a:gd name="T1" fmla="*/ 4 h 42"/>
                    <a:gd name="T2" fmla="*/ 15 w 84"/>
                    <a:gd name="T3" fmla="*/ 19 h 42"/>
                    <a:gd name="T4" fmla="*/ 21 w 84"/>
                    <a:gd name="T5" fmla="*/ 34 h 42"/>
                    <a:gd name="T6" fmla="*/ 38 w 84"/>
                    <a:gd name="T7" fmla="*/ 42 h 42"/>
                    <a:gd name="T8" fmla="*/ 50 w 84"/>
                    <a:gd name="T9" fmla="*/ 34 h 42"/>
                    <a:gd name="T10" fmla="*/ 55 w 84"/>
                    <a:gd name="T11" fmla="*/ 19 h 42"/>
                    <a:gd name="T12" fmla="*/ 84 w 84"/>
                    <a:gd name="T13" fmla="*/ 15 h 42"/>
                    <a:gd name="T14" fmla="*/ 50 w 84"/>
                    <a:gd name="T15" fmla="*/ 0 h 42"/>
                    <a:gd name="T16" fmla="*/ 0 w 84"/>
                    <a:gd name="T17" fmla="*/ 4 h 42"/>
                    <a:gd name="T18" fmla="*/ 0 w 84"/>
                    <a:gd name="T19" fmla="*/ 4 h 42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84"/>
                    <a:gd name="T31" fmla="*/ 0 h 42"/>
                    <a:gd name="T32" fmla="*/ 84 w 84"/>
                    <a:gd name="T33" fmla="*/ 42 h 42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84" h="42">
                      <a:moveTo>
                        <a:pt x="0" y="4"/>
                      </a:moveTo>
                      <a:lnTo>
                        <a:pt x="15" y="19"/>
                      </a:lnTo>
                      <a:lnTo>
                        <a:pt x="21" y="34"/>
                      </a:lnTo>
                      <a:lnTo>
                        <a:pt x="38" y="42"/>
                      </a:lnTo>
                      <a:lnTo>
                        <a:pt x="50" y="34"/>
                      </a:lnTo>
                      <a:lnTo>
                        <a:pt x="55" y="19"/>
                      </a:lnTo>
                      <a:lnTo>
                        <a:pt x="84" y="15"/>
                      </a:lnTo>
                      <a:lnTo>
                        <a:pt x="50" y="0"/>
                      </a:lnTo>
                      <a:lnTo>
                        <a:pt x="0" y="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1pPr>
                  <a:lvl2pPr marL="742950" indent="-28575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2pPr>
                  <a:lvl3pPr marL="11430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3pPr>
                  <a:lvl4pPr marL="16002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4pPr>
                  <a:lvl5pPr marL="20574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77994" name="Freeform 167"/>
                <p:cNvSpPr>
                  <a:spLocks/>
                </p:cNvSpPr>
                <p:nvPr/>
              </p:nvSpPr>
              <p:spPr bwMode="auto">
                <a:xfrm>
                  <a:off x="1605" y="1871"/>
                  <a:ext cx="13" cy="61"/>
                </a:xfrm>
                <a:custGeom>
                  <a:avLst/>
                  <a:gdLst>
                    <a:gd name="T0" fmla="*/ 23 w 27"/>
                    <a:gd name="T1" fmla="*/ 0 h 122"/>
                    <a:gd name="T2" fmla="*/ 0 w 27"/>
                    <a:gd name="T3" fmla="*/ 34 h 122"/>
                    <a:gd name="T4" fmla="*/ 14 w 27"/>
                    <a:gd name="T5" fmla="*/ 122 h 122"/>
                    <a:gd name="T6" fmla="*/ 16 w 27"/>
                    <a:gd name="T7" fmla="*/ 84 h 122"/>
                    <a:gd name="T8" fmla="*/ 27 w 27"/>
                    <a:gd name="T9" fmla="*/ 70 h 122"/>
                    <a:gd name="T10" fmla="*/ 14 w 27"/>
                    <a:gd name="T11" fmla="*/ 53 h 122"/>
                    <a:gd name="T12" fmla="*/ 19 w 27"/>
                    <a:gd name="T13" fmla="*/ 34 h 122"/>
                    <a:gd name="T14" fmla="*/ 23 w 27"/>
                    <a:gd name="T15" fmla="*/ 0 h 122"/>
                    <a:gd name="T16" fmla="*/ 23 w 27"/>
                    <a:gd name="T17" fmla="*/ 0 h 122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27"/>
                    <a:gd name="T28" fmla="*/ 0 h 122"/>
                    <a:gd name="T29" fmla="*/ 27 w 27"/>
                    <a:gd name="T30" fmla="*/ 122 h 122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27" h="122">
                      <a:moveTo>
                        <a:pt x="23" y="0"/>
                      </a:moveTo>
                      <a:lnTo>
                        <a:pt x="0" y="34"/>
                      </a:lnTo>
                      <a:lnTo>
                        <a:pt x="14" y="122"/>
                      </a:lnTo>
                      <a:lnTo>
                        <a:pt x="16" y="84"/>
                      </a:lnTo>
                      <a:lnTo>
                        <a:pt x="27" y="70"/>
                      </a:lnTo>
                      <a:lnTo>
                        <a:pt x="14" y="53"/>
                      </a:lnTo>
                      <a:lnTo>
                        <a:pt x="19" y="34"/>
                      </a:lnTo>
                      <a:lnTo>
                        <a:pt x="23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1pPr>
                  <a:lvl2pPr marL="742950" indent="-28575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2pPr>
                  <a:lvl3pPr marL="11430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3pPr>
                  <a:lvl4pPr marL="16002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4pPr>
                  <a:lvl5pPr marL="20574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77995" name="Freeform 168"/>
                <p:cNvSpPr>
                  <a:spLocks/>
                </p:cNvSpPr>
                <p:nvPr/>
              </p:nvSpPr>
              <p:spPr bwMode="auto">
                <a:xfrm>
                  <a:off x="1508" y="1856"/>
                  <a:ext cx="145" cy="63"/>
                </a:xfrm>
                <a:custGeom>
                  <a:avLst/>
                  <a:gdLst>
                    <a:gd name="T0" fmla="*/ 281 w 290"/>
                    <a:gd name="T1" fmla="*/ 5 h 125"/>
                    <a:gd name="T2" fmla="*/ 290 w 290"/>
                    <a:gd name="T3" fmla="*/ 38 h 125"/>
                    <a:gd name="T4" fmla="*/ 277 w 290"/>
                    <a:gd name="T5" fmla="*/ 95 h 125"/>
                    <a:gd name="T6" fmla="*/ 270 w 290"/>
                    <a:gd name="T7" fmla="*/ 32 h 125"/>
                    <a:gd name="T8" fmla="*/ 226 w 290"/>
                    <a:gd name="T9" fmla="*/ 38 h 125"/>
                    <a:gd name="T10" fmla="*/ 193 w 290"/>
                    <a:gd name="T11" fmla="*/ 62 h 125"/>
                    <a:gd name="T12" fmla="*/ 186 w 290"/>
                    <a:gd name="T13" fmla="*/ 36 h 125"/>
                    <a:gd name="T14" fmla="*/ 155 w 290"/>
                    <a:gd name="T15" fmla="*/ 36 h 125"/>
                    <a:gd name="T16" fmla="*/ 136 w 290"/>
                    <a:gd name="T17" fmla="*/ 45 h 125"/>
                    <a:gd name="T18" fmla="*/ 116 w 290"/>
                    <a:gd name="T19" fmla="*/ 89 h 125"/>
                    <a:gd name="T20" fmla="*/ 66 w 290"/>
                    <a:gd name="T21" fmla="*/ 125 h 125"/>
                    <a:gd name="T22" fmla="*/ 98 w 290"/>
                    <a:gd name="T23" fmla="*/ 72 h 125"/>
                    <a:gd name="T24" fmla="*/ 87 w 290"/>
                    <a:gd name="T25" fmla="*/ 57 h 125"/>
                    <a:gd name="T26" fmla="*/ 0 w 290"/>
                    <a:gd name="T27" fmla="*/ 30 h 125"/>
                    <a:gd name="T28" fmla="*/ 216 w 290"/>
                    <a:gd name="T29" fmla="*/ 0 h 125"/>
                    <a:gd name="T30" fmla="*/ 281 w 290"/>
                    <a:gd name="T31" fmla="*/ 5 h 125"/>
                    <a:gd name="T32" fmla="*/ 281 w 290"/>
                    <a:gd name="T33" fmla="*/ 5 h 125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290"/>
                    <a:gd name="T52" fmla="*/ 0 h 125"/>
                    <a:gd name="T53" fmla="*/ 290 w 290"/>
                    <a:gd name="T54" fmla="*/ 125 h 125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290" h="125">
                      <a:moveTo>
                        <a:pt x="281" y="5"/>
                      </a:moveTo>
                      <a:lnTo>
                        <a:pt x="290" y="38"/>
                      </a:lnTo>
                      <a:lnTo>
                        <a:pt x="277" y="95"/>
                      </a:lnTo>
                      <a:lnTo>
                        <a:pt x="270" y="32"/>
                      </a:lnTo>
                      <a:lnTo>
                        <a:pt x="226" y="38"/>
                      </a:lnTo>
                      <a:lnTo>
                        <a:pt x="193" y="62"/>
                      </a:lnTo>
                      <a:lnTo>
                        <a:pt x="186" y="36"/>
                      </a:lnTo>
                      <a:lnTo>
                        <a:pt x="155" y="36"/>
                      </a:lnTo>
                      <a:lnTo>
                        <a:pt x="136" y="45"/>
                      </a:lnTo>
                      <a:lnTo>
                        <a:pt x="116" y="89"/>
                      </a:lnTo>
                      <a:lnTo>
                        <a:pt x="66" y="125"/>
                      </a:lnTo>
                      <a:lnTo>
                        <a:pt x="98" y="72"/>
                      </a:lnTo>
                      <a:lnTo>
                        <a:pt x="87" y="57"/>
                      </a:lnTo>
                      <a:lnTo>
                        <a:pt x="0" y="30"/>
                      </a:lnTo>
                      <a:lnTo>
                        <a:pt x="216" y="0"/>
                      </a:lnTo>
                      <a:lnTo>
                        <a:pt x="281" y="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1pPr>
                  <a:lvl2pPr marL="742950" indent="-28575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2pPr>
                  <a:lvl3pPr marL="11430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3pPr>
                  <a:lvl4pPr marL="16002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4pPr>
                  <a:lvl5pPr marL="20574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77996" name="Freeform 169"/>
                <p:cNvSpPr>
                  <a:spLocks/>
                </p:cNvSpPr>
                <p:nvPr/>
              </p:nvSpPr>
              <p:spPr bwMode="auto">
                <a:xfrm>
                  <a:off x="1524" y="2039"/>
                  <a:ext cx="65" cy="12"/>
                </a:xfrm>
                <a:custGeom>
                  <a:avLst/>
                  <a:gdLst>
                    <a:gd name="T0" fmla="*/ 45 w 129"/>
                    <a:gd name="T1" fmla="*/ 0 h 23"/>
                    <a:gd name="T2" fmla="*/ 129 w 129"/>
                    <a:gd name="T3" fmla="*/ 23 h 23"/>
                    <a:gd name="T4" fmla="*/ 53 w 129"/>
                    <a:gd name="T5" fmla="*/ 21 h 23"/>
                    <a:gd name="T6" fmla="*/ 0 w 129"/>
                    <a:gd name="T7" fmla="*/ 10 h 23"/>
                    <a:gd name="T8" fmla="*/ 45 w 129"/>
                    <a:gd name="T9" fmla="*/ 0 h 23"/>
                    <a:gd name="T10" fmla="*/ 45 w 129"/>
                    <a:gd name="T11" fmla="*/ 0 h 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129"/>
                    <a:gd name="T19" fmla="*/ 0 h 23"/>
                    <a:gd name="T20" fmla="*/ 129 w 129"/>
                    <a:gd name="T21" fmla="*/ 23 h 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129" h="23">
                      <a:moveTo>
                        <a:pt x="45" y="0"/>
                      </a:moveTo>
                      <a:lnTo>
                        <a:pt x="129" y="23"/>
                      </a:lnTo>
                      <a:lnTo>
                        <a:pt x="53" y="21"/>
                      </a:lnTo>
                      <a:lnTo>
                        <a:pt x="0" y="10"/>
                      </a:lnTo>
                      <a:lnTo>
                        <a:pt x="45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1pPr>
                  <a:lvl2pPr marL="742950" indent="-28575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2pPr>
                  <a:lvl3pPr marL="11430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3pPr>
                  <a:lvl4pPr marL="16002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4pPr>
                  <a:lvl5pPr marL="20574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77997" name="Freeform 170"/>
                <p:cNvSpPr>
                  <a:spLocks/>
                </p:cNvSpPr>
                <p:nvPr/>
              </p:nvSpPr>
              <p:spPr bwMode="auto">
                <a:xfrm>
                  <a:off x="1643" y="3421"/>
                  <a:ext cx="424" cy="276"/>
                </a:xfrm>
                <a:custGeom>
                  <a:avLst/>
                  <a:gdLst>
                    <a:gd name="T0" fmla="*/ 22 w 848"/>
                    <a:gd name="T1" fmla="*/ 183 h 552"/>
                    <a:gd name="T2" fmla="*/ 0 w 848"/>
                    <a:gd name="T3" fmla="*/ 244 h 552"/>
                    <a:gd name="T4" fmla="*/ 0 w 848"/>
                    <a:gd name="T5" fmla="*/ 322 h 552"/>
                    <a:gd name="T6" fmla="*/ 13 w 848"/>
                    <a:gd name="T7" fmla="*/ 377 h 552"/>
                    <a:gd name="T8" fmla="*/ 3 w 848"/>
                    <a:gd name="T9" fmla="*/ 430 h 552"/>
                    <a:gd name="T10" fmla="*/ 11 w 848"/>
                    <a:gd name="T11" fmla="*/ 458 h 552"/>
                    <a:gd name="T12" fmla="*/ 131 w 848"/>
                    <a:gd name="T13" fmla="*/ 483 h 552"/>
                    <a:gd name="T14" fmla="*/ 235 w 848"/>
                    <a:gd name="T15" fmla="*/ 489 h 552"/>
                    <a:gd name="T16" fmla="*/ 334 w 848"/>
                    <a:gd name="T17" fmla="*/ 504 h 552"/>
                    <a:gd name="T18" fmla="*/ 391 w 848"/>
                    <a:gd name="T19" fmla="*/ 536 h 552"/>
                    <a:gd name="T20" fmla="*/ 528 w 848"/>
                    <a:gd name="T21" fmla="*/ 552 h 552"/>
                    <a:gd name="T22" fmla="*/ 825 w 848"/>
                    <a:gd name="T23" fmla="*/ 536 h 552"/>
                    <a:gd name="T24" fmla="*/ 840 w 848"/>
                    <a:gd name="T25" fmla="*/ 504 h 552"/>
                    <a:gd name="T26" fmla="*/ 612 w 848"/>
                    <a:gd name="T27" fmla="*/ 517 h 552"/>
                    <a:gd name="T28" fmla="*/ 479 w 848"/>
                    <a:gd name="T29" fmla="*/ 514 h 552"/>
                    <a:gd name="T30" fmla="*/ 716 w 848"/>
                    <a:gd name="T31" fmla="*/ 502 h 552"/>
                    <a:gd name="T32" fmla="*/ 832 w 848"/>
                    <a:gd name="T33" fmla="*/ 493 h 552"/>
                    <a:gd name="T34" fmla="*/ 848 w 848"/>
                    <a:gd name="T35" fmla="*/ 466 h 552"/>
                    <a:gd name="T36" fmla="*/ 844 w 848"/>
                    <a:gd name="T37" fmla="*/ 422 h 552"/>
                    <a:gd name="T38" fmla="*/ 800 w 848"/>
                    <a:gd name="T39" fmla="*/ 371 h 552"/>
                    <a:gd name="T40" fmla="*/ 726 w 848"/>
                    <a:gd name="T41" fmla="*/ 346 h 552"/>
                    <a:gd name="T42" fmla="*/ 777 w 848"/>
                    <a:gd name="T43" fmla="*/ 377 h 552"/>
                    <a:gd name="T44" fmla="*/ 825 w 848"/>
                    <a:gd name="T45" fmla="*/ 430 h 552"/>
                    <a:gd name="T46" fmla="*/ 810 w 848"/>
                    <a:gd name="T47" fmla="*/ 477 h 552"/>
                    <a:gd name="T48" fmla="*/ 553 w 848"/>
                    <a:gd name="T49" fmla="*/ 485 h 552"/>
                    <a:gd name="T50" fmla="*/ 433 w 848"/>
                    <a:gd name="T51" fmla="*/ 479 h 552"/>
                    <a:gd name="T52" fmla="*/ 363 w 848"/>
                    <a:gd name="T53" fmla="*/ 445 h 552"/>
                    <a:gd name="T54" fmla="*/ 427 w 848"/>
                    <a:gd name="T55" fmla="*/ 379 h 552"/>
                    <a:gd name="T56" fmla="*/ 353 w 848"/>
                    <a:gd name="T57" fmla="*/ 426 h 552"/>
                    <a:gd name="T58" fmla="*/ 332 w 848"/>
                    <a:gd name="T59" fmla="*/ 437 h 552"/>
                    <a:gd name="T60" fmla="*/ 294 w 848"/>
                    <a:gd name="T61" fmla="*/ 390 h 552"/>
                    <a:gd name="T62" fmla="*/ 355 w 848"/>
                    <a:gd name="T63" fmla="*/ 339 h 552"/>
                    <a:gd name="T64" fmla="*/ 330 w 848"/>
                    <a:gd name="T65" fmla="*/ 207 h 552"/>
                    <a:gd name="T66" fmla="*/ 271 w 848"/>
                    <a:gd name="T67" fmla="*/ 228 h 552"/>
                    <a:gd name="T68" fmla="*/ 192 w 848"/>
                    <a:gd name="T69" fmla="*/ 211 h 552"/>
                    <a:gd name="T70" fmla="*/ 249 w 848"/>
                    <a:gd name="T71" fmla="*/ 131 h 552"/>
                    <a:gd name="T72" fmla="*/ 133 w 848"/>
                    <a:gd name="T73" fmla="*/ 181 h 552"/>
                    <a:gd name="T74" fmla="*/ 98 w 848"/>
                    <a:gd name="T75" fmla="*/ 192 h 552"/>
                    <a:gd name="T76" fmla="*/ 60 w 848"/>
                    <a:gd name="T77" fmla="*/ 171 h 552"/>
                    <a:gd name="T78" fmla="*/ 83 w 848"/>
                    <a:gd name="T79" fmla="*/ 211 h 552"/>
                    <a:gd name="T80" fmla="*/ 146 w 848"/>
                    <a:gd name="T81" fmla="*/ 211 h 552"/>
                    <a:gd name="T82" fmla="*/ 169 w 848"/>
                    <a:gd name="T83" fmla="*/ 257 h 552"/>
                    <a:gd name="T84" fmla="*/ 96 w 848"/>
                    <a:gd name="T85" fmla="*/ 297 h 552"/>
                    <a:gd name="T86" fmla="*/ 47 w 848"/>
                    <a:gd name="T87" fmla="*/ 284 h 552"/>
                    <a:gd name="T88" fmla="*/ 26 w 848"/>
                    <a:gd name="T89" fmla="*/ 249 h 552"/>
                    <a:gd name="T90" fmla="*/ 53 w 848"/>
                    <a:gd name="T91" fmla="*/ 194 h 552"/>
                    <a:gd name="T92" fmla="*/ 30 w 848"/>
                    <a:gd name="T93" fmla="*/ 143 h 552"/>
                    <a:gd name="T94" fmla="*/ 19 w 848"/>
                    <a:gd name="T95" fmla="*/ 88 h 552"/>
                    <a:gd name="T96" fmla="*/ 45 w 848"/>
                    <a:gd name="T97" fmla="*/ 29 h 552"/>
                    <a:gd name="T98" fmla="*/ 45 w 848"/>
                    <a:gd name="T99" fmla="*/ 0 h 552"/>
                    <a:gd name="T100" fmla="*/ 3 w 848"/>
                    <a:gd name="T101" fmla="*/ 71 h 552"/>
                    <a:gd name="T102" fmla="*/ 5 w 848"/>
                    <a:gd name="T103" fmla="*/ 128 h 552"/>
                    <a:gd name="T104" fmla="*/ 22 w 848"/>
                    <a:gd name="T105" fmla="*/ 183 h 552"/>
                    <a:gd name="T106" fmla="*/ 22 w 848"/>
                    <a:gd name="T107" fmla="*/ 183 h 552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w 848"/>
                    <a:gd name="T163" fmla="*/ 0 h 552"/>
                    <a:gd name="T164" fmla="*/ 848 w 848"/>
                    <a:gd name="T165" fmla="*/ 552 h 552"/>
                  </a:gdLst>
                  <a:ahLst/>
                  <a:cxnLst>
                    <a:cxn ang="T108">
                      <a:pos x="T0" y="T1"/>
                    </a:cxn>
                    <a:cxn ang="T109">
                      <a:pos x="T2" y="T3"/>
                    </a:cxn>
                    <a:cxn ang="T110">
                      <a:pos x="T4" y="T5"/>
                    </a:cxn>
                    <a:cxn ang="T111">
                      <a:pos x="T6" y="T7"/>
                    </a:cxn>
                    <a:cxn ang="T112">
                      <a:pos x="T8" y="T9"/>
                    </a:cxn>
                    <a:cxn ang="T113">
                      <a:pos x="T10" y="T11"/>
                    </a:cxn>
                    <a:cxn ang="T114">
                      <a:pos x="T12" y="T13"/>
                    </a:cxn>
                    <a:cxn ang="T115">
                      <a:pos x="T14" y="T15"/>
                    </a:cxn>
                    <a:cxn ang="T116">
                      <a:pos x="T16" y="T17"/>
                    </a:cxn>
                    <a:cxn ang="T117">
                      <a:pos x="T18" y="T19"/>
                    </a:cxn>
                    <a:cxn ang="T118">
                      <a:pos x="T20" y="T21"/>
                    </a:cxn>
                    <a:cxn ang="T119">
                      <a:pos x="T22" y="T23"/>
                    </a:cxn>
                    <a:cxn ang="T120">
                      <a:pos x="T24" y="T25"/>
                    </a:cxn>
                    <a:cxn ang="T121">
                      <a:pos x="T26" y="T27"/>
                    </a:cxn>
                    <a:cxn ang="T122">
                      <a:pos x="T28" y="T29"/>
                    </a:cxn>
                    <a:cxn ang="T123">
                      <a:pos x="T30" y="T31"/>
                    </a:cxn>
                    <a:cxn ang="T124">
                      <a:pos x="T32" y="T33"/>
                    </a:cxn>
                    <a:cxn ang="T125">
                      <a:pos x="T34" y="T35"/>
                    </a:cxn>
                    <a:cxn ang="T126">
                      <a:pos x="T36" y="T37"/>
                    </a:cxn>
                    <a:cxn ang="T127">
                      <a:pos x="T38" y="T39"/>
                    </a:cxn>
                    <a:cxn ang="T128">
                      <a:pos x="T40" y="T41"/>
                    </a:cxn>
                    <a:cxn ang="T129">
                      <a:pos x="T42" y="T43"/>
                    </a:cxn>
                    <a:cxn ang="T130">
                      <a:pos x="T44" y="T45"/>
                    </a:cxn>
                    <a:cxn ang="T131">
                      <a:pos x="T46" y="T47"/>
                    </a:cxn>
                    <a:cxn ang="T132">
                      <a:pos x="T48" y="T49"/>
                    </a:cxn>
                    <a:cxn ang="T133">
                      <a:pos x="T50" y="T51"/>
                    </a:cxn>
                    <a:cxn ang="T134">
                      <a:pos x="T52" y="T53"/>
                    </a:cxn>
                    <a:cxn ang="T135">
                      <a:pos x="T54" y="T55"/>
                    </a:cxn>
                    <a:cxn ang="T136">
                      <a:pos x="T56" y="T57"/>
                    </a:cxn>
                    <a:cxn ang="T137">
                      <a:pos x="T58" y="T59"/>
                    </a:cxn>
                    <a:cxn ang="T138">
                      <a:pos x="T60" y="T61"/>
                    </a:cxn>
                    <a:cxn ang="T139">
                      <a:pos x="T62" y="T63"/>
                    </a:cxn>
                    <a:cxn ang="T140">
                      <a:pos x="T64" y="T65"/>
                    </a:cxn>
                    <a:cxn ang="T141">
                      <a:pos x="T66" y="T67"/>
                    </a:cxn>
                    <a:cxn ang="T142">
                      <a:pos x="T68" y="T69"/>
                    </a:cxn>
                    <a:cxn ang="T143">
                      <a:pos x="T70" y="T71"/>
                    </a:cxn>
                    <a:cxn ang="T144">
                      <a:pos x="T72" y="T73"/>
                    </a:cxn>
                    <a:cxn ang="T145">
                      <a:pos x="T74" y="T75"/>
                    </a:cxn>
                    <a:cxn ang="T146">
                      <a:pos x="T76" y="T77"/>
                    </a:cxn>
                    <a:cxn ang="T147">
                      <a:pos x="T78" y="T79"/>
                    </a:cxn>
                    <a:cxn ang="T148">
                      <a:pos x="T80" y="T81"/>
                    </a:cxn>
                    <a:cxn ang="T149">
                      <a:pos x="T82" y="T83"/>
                    </a:cxn>
                    <a:cxn ang="T150">
                      <a:pos x="T84" y="T85"/>
                    </a:cxn>
                    <a:cxn ang="T151">
                      <a:pos x="T86" y="T87"/>
                    </a:cxn>
                    <a:cxn ang="T152">
                      <a:pos x="T88" y="T89"/>
                    </a:cxn>
                    <a:cxn ang="T153">
                      <a:pos x="T90" y="T91"/>
                    </a:cxn>
                    <a:cxn ang="T154">
                      <a:pos x="T92" y="T93"/>
                    </a:cxn>
                    <a:cxn ang="T155">
                      <a:pos x="T94" y="T95"/>
                    </a:cxn>
                    <a:cxn ang="T156">
                      <a:pos x="T96" y="T97"/>
                    </a:cxn>
                    <a:cxn ang="T157">
                      <a:pos x="T98" y="T99"/>
                    </a:cxn>
                    <a:cxn ang="T158">
                      <a:pos x="T100" y="T101"/>
                    </a:cxn>
                    <a:cxn ang="T159">
                      <a:pos x="T102" y="T103"/>
                    </a:cxn>
                    <a:cxn ang="T160">
                      <a:pos x="T104" y="T105"/>
                    </a:cxn>
                    <a:cxn ang="T161">
                      <a:pos x="T106" y="T107"/>
                    </a:cxn>
                  </a:cxnLst>
                  <a:rect l="T162" t="T163" r="T164" b="T165"/>
                  <a:pathLst>
                    <a:path w="848" h="552">
                      <a:moveTo>
                        <a:pt x="22" y="183"/>
                      </a:moveTo>
                      <a:lnTo>
                        <a:pt x="0" y="244"/>
                      </a:lnTo>
                      <a:lnTo>
                        <a:pt x="0" y="322"/>
                      </a:lnTo>
                      <a:lnTo>
                        <a:pt x="13" y="377"/>
                      </a:lnTo>
                      <a:lnTo>
                        <a:pt x="3" y="430"/>
                      </a:lnTo>
                      <a:lnTo>
                        <a:pt x="11" y="458"/>
                      </a:lnTo>
                      <a:lnTo>
                        <a:pt x="131" y="483"/>
                      </a:lnTo>
                      <a:lnTo>
                        <a:pt x="235" y="489"/>
                      </a:lnTo>
                      <a:lnTo>
                        <a:pt x="334" y="504"/>
                      </a:lnTo>
                      <a:lnTo>
                        <a:pt x="391" y="536"/>
                      </a:lnTo>
                      <a:lnTo>
                        <a:pt x="528" y="552"/>
                      </a:lnTo>
                      <a:lnTo>
                        <a:pt x="825" y="536"/>
                      </a:lnTo>
                      <a:lnTo>
                        <a:pt x="840" y="504"/>
                      </a:lnTo>
                      <a:lnTo>
                        <a:pt x="612" y="517"/>
                      </a:lnTo>
                      <a:lnTo>
                        <a:pt x="479" y="514"/>
                      </a:lnTo>
                      <a:lnTo>
                        <a:pt x="716" y="502"/>
                      </a:lnTo>
                      <a:lnTo>
                        <a:pt x="832" y="493"/>
                      </a:lnTo>
                      <a:lnTo>
                        <a:pt x="848" y="466"/>
                      </a:lnTo>
                      <a:lnTo>
                        <a:pt x="844" y="422"/>
                      </a:lnTo>
                      <a:lnTo>
                        <a:pt x="800" y="371"/>
                      </a:lnTo>
                      <a:lnTo>
                        <a:pt x="726" y="346"/>
                      </a:lnTo>
                      <a:lnTo>
                        <a:pt x="777" y="377"/>
                      </a:lnTo>
                      <a:lnTo>
                        <a:pt x="825" y="430"/>
                      </a:lnTo>
                      <a:lnTo>
                        <a:pt x="810" y="477"/>
                      </a:lnTo>
                      <a:lnTo>
                        <a:pt x="553" y="485"/>
                      </a:lnTo>
                      <a:lnTo>
                        <a:pt x="433" y="479"/>
                      </a:lnTo>
                      <a:lnTo>
                        <a:pt x="363" y="445"/>
                      </a:lnTo>
                      <a:lnTo>
                        <a:pt x="427" y="379"/>
                      </a:lnTo>
                      <a:lnTo>
                        <a:pt x="353" y="426"/>
                      </a:lnTo>
                      <a:lnTo>
                        <a:pt x="332" y="437"/>
                      </a:lnTo>
                      <a:lnTo>
                        <a:pt x="294" y="390"/>
                      </a:lnTo>
                      <a:lnTo>
                        <a:pt x="355" y="339"/>
                      </a:lnTo>
                      <a:lnTo>
                        <a:pt x="330" y="207"/>
                      </a:lnTo>
                      <a:lnTo>
                        <a:pt x="271" y="228"/>
                      </a:lnTo>
                      <a:lnTo>
                        <a:pt x="192" y="211"/>
                      </a:lnTo>
                      <a:lnTo>
                        <a:pt x="249" y="131"/>
                      </a:lnTo>
                      <a:lnTo>
                        <a:pt x="133" y="181"/>
                      </a:lnTo>
                      <a:lnTo>
                        <a:pt x="98" y="192"/>
                      </a:lnTo>
                      <a:lnTo>
                        <a:pt x="60" y="171"/>
                      </a:lnTo>
                      <a:lnTo>
                        <a:pt x="83" y="211"/>
                      </a:lnTo>
                      <a:lnTo>
                        <a:pt x="146" y="211"/>
                      </a:lnTo>
                      <a:lnTo>
                        <a:pt x="169" y="257"/>
                      </a:lnTo>
                      <a:lnTo>
                        <a:pt x="96" y="297"/>
                      </a:lnTo>
                      <a:lnTo>
                        <a:pt x="47" y="284"/>
                      </a:lnTo>
                      <a:lnTo>
                        <a:pt x="26" y="249"/>
                      </a:lnTo>
                      <a:lnTo>
                        <a:pt x="53" y="194"/>
                      </a:lnTo>
                      <a:lnTo>
                        <a:pt x="30" y="143"/>
                      </a:lnTo>
                      <a:lnTo>
                        <a:pt x="19" y="88"/>
                      </a:lnTo>
                      <a:lnTo>
                        <a:pt x="45" y="29"/>
                      </a:lnTo>
                      <a:lnTo>
                        <a:pt x="45" y="0"/>
                      </a:lnTo>
                      <a:lnTo>
                        <a:pt x="3" y="71"/>
                      </a:lnTo>
                      <a:lnTo>
                        <a:pt x="5" y="128"/>
                      </a:lnTo>
                      <a:lnTo>
                        <a:pt x="22" y="18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1pPr>
                  <a:lvl2pPr marL="742950" indent="-28575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2pPr>
                  <a:lvl3pPr marL="11430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3pPr>
                  <a:lvl4pPr marL="16002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4pPr>
                  <a:lvl5pPr marL="20574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77998" name="Freeform 171"/>
                <p:cNvSpPr>
                  <a:spLocks/>
                </p:cNvSpPr>
                <p:nvPr/>
              </p:nvSpPr>
              <p:spPr bwMode="auto">
                <a:xfrm>
                  <a:off x="1766" y="3321"/>
                  <a:ext cx="140" cy="247"/>
                </a:xfrm>
                <a:custGeom>
                  <a:avLst/>
                  <a:gdLst>
                    <a:gd name="T0" fmla="*/ 0 w 279"/>
                    <a:gd name="T1" fmla="*/ 249 h 492"/>
                    <a:gd name="T2" fmla="*/ 0 w 279"/>
                    <a:gd name="T3" fmla="*/ 342 h 492"/>
                    <a:gd name="T4" fmla="*/ 64 w 279"/>
                    <a:gd name="T5" fmla="*/ 420 h 492"/>
                    <a:gd name="T6" fmla="*/ 192 w 279"/>
                    <a:gd name="T7" fmla="*/ 492 h 492"/>
                    <a:gd name="T8" fmla="*/ 108 w 279"/>
                    <a:gd name="T9" fmla="*/ 397 h 492"/>
                    <a:gd name="T10" fmla="*/ 201 w 279"/>
                    <a:gd name="T11" fmla="*/ 387 h 492"/>
                    <a:gd name="T12" fmla="*/ 95 w 279"/>
                    <a:gd name="T13" fmla="*/ 346 h 492"/>
                    <a:gd name="T14" fmla="*/ 93 w 279"/>
                    <a:gd name="T15" fmla="*/ 239 h 492"/>
                    <a:gd name="T16" fmla="*/ 154 w 279"/>
                    <a:gd name="T17" fmla="*/ 235 h 492"/>
                    <a:gd name="T18" fmla="*/ 213 w 279"/>
                    <a:gd name="T19" fmla="*/ 237 h 492"/>
                    <a:gd name="T20" fmla="*/ 224 w 279"/>
                    <a:gd name="T21" fmla="*/ 272 h 492"/>
                    <a:gd name="T22" fmla="*/ 224 w 279"/>
                    <a:gd name="T23" fmla="*/ 330 h 492"/>
                    <a:gd name="T24" fmla="*/ 116 w 279"/>
                    <a:gd name="T25" fmla="*/ 329 h 492"/>
                    <a:gd name="T26" fmla="*/ 209 w 279"/>
                    <a:gd name="T27" fmla="*/ 367 h 492"/>
                    <a:gd name="T28" fmla="*/ 260 w 279"/>
                    <a:gd name="T29" fmla="*/ 399 h 492"/>
                    <a:gd name="T30" fmla="*/ 279 w 279"/>
                    <a:gd name="T31" fmla="*/ 313 h 492"/>
                    <a:gd name="T32" fmla="*/ 249 w 279"/>
                    <a:gd name="T33" fmla="*/ 226 h 492"/>
                    <a:gd name="T34" fmla="*/ 167 w 279"/>
                    <a:gd name="T35" fmla="*/ 216 h 492"/>
                    <a:gd name="T36" fmla="*/ 80 w 279"/>
                    <a:gd name="T37" fmla="*/ 228 h 492"/>
                    <a:gd name="T38" fmla="*/ 32 w 279"/>
                    <a:gd name="T39" fmla="*/ 249 h 492"/>
                    <a:gd name="T40" fmla="*/ 87 w 279"/>
                    <a:gd name="T41" fmla="*/ 201 h 492"/>
                    <a:gd name="T42" fmla="*/ 228 w 279"/>
                    <a:gd name="T43" fmla="*/ 201 h 492"/>
                    <a:gd name="T44" fmla="*/ 116 w 279"/>
                    <a:gd name="T45" fmla="*/ 184 h 492"/>
                    <a:gd name="T46" fmla="*/ 100 w 279"/>
                    <a:gd name="T47" fmla="*/ 0 h 492"/>
                    <a:gd name="T48" fmla="*/ 66 w 279"/>
                    <a:gd name="T49" fmla="*/ 17 h 492"/>
                    <a:gd name="T50" fmla="*/ 91 w 279"/>
                    <a:gd name="T51" fmla="*/ 38 h 492"/>
                    <a:gd name="T52" fmla="*/ 91 w 279"/>
                    <a:gd name="T53" fmla="*/ 78 h 492"/>
                    <a:gd name="T54" fmla="*/ 97 w 279"/>
                    <a:gd name="T55" fmla="*/ 156 h 492"/>
                    <a:gd name="T56" fmla="*/ 76 w 279"/>
                    <a:gd name="T57" fmla="*/ 186 h 492"/>
                    <a:gd name="T58" fmla="*/ 0 w 279"/>
                    <a:gd name="T59" fmla="*/ 249 h 492"/>
                    <a:gd name="T60" fmla="*/ 0 w 279"/>
                    <a:gd name="T61" fmla="*/ 249 h 492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w 279"/>
                    <a:gd name="T94" fmla="*/ 0 h 492"/>
                    <a:gd name="T95" fmla="*/ 279 w 279"/>
                    <a:gd name="T96" fmla="*/ 492 h 492"/>
                  </a:gdLst>
                  <a:ahLst/>
                  <a:cxnLst>
                    <a:cxn ang="T62">
                      <a:pos x="T0" y="T1"/>
                    </a:cxn>
                    <a:cxn ang="T63">
                      <a:pos x="T2" y="T3"/>
                    </a:cxn>
                    <a:cxn ang="T64">
                      <a:pos x="T4" y="T5"/>
                    </a:cxn>
                    <a:cxn ang="T65">
                      <a:pos x="T6" y="T7"/>
                    </a:cxn>
                    <a:cxn ang="T66">
                      <a:pos x="T8" y="T9"/>
                    </a:cxn>
                    <a:cxn ang="T67">
                      <a:pos x="T10" y="T11"/>
                    </a:cxn>
                    <a:cxn ang="T68">
                      <a:pos x="T12" y="T13"/>
                    </a:cxn>
                    <a:cxn ang="T69">
                      <a:pos x="T14" y="T15"/>
                    </a:cxn>
                    <a:cxn ang="T70">
                      <a:pos x="T16" y="T17"/>
                    </a:cxn>
                    <a:cxn ang="T71">
                      <a:pos x="T18" y="T19"/>
                    </a:cxn>
                    <a:cxn ang="T72">
                      <a:pos x="T20" y="T21"/>
                    </a:cxn>
                    <a:cxn ang="T73">
                      <a:pos x="T22" y="T23"/>
                    </a:cxn>
                    <a:cxn ang="T74">
                      <a:pos x="T24" y="T25"/>
                    </a:cxn>
                    <a:cxn ang="T75">
                      <a:pos x="T26" y="T27"/>
                    </a:cxn>
                    <a:cxn ang="T76">
                      <a:pos x="T28" y="T29"/>
                    </a:cxn>
                    <a:cxn ang="T77">
                      <a:pos x="T30" y="T31"/>
                    </a:cxn>
                    <a:cxn ang="T78">
                      <a:pos x="T32" y="T33"/>
                    </a:cxn>
                    <a:cxn ang="T79">
                      <a:pos x="T34" y="T35"/>
                    </a:cxn>
                    <a:cxn ang="T80">
                      <a:pos x="T36" y="T37"/>
                    </a:cxn>
                    <a:cxn ang="T81">
                      <a:pos x="T38" y="T39"/>
                    </a:cxn>
                    <a:cxn ang="T82">
                      <a:pos x="T40" y="T41"/>
                    </a:cxn>
                    <a:cxn ang="T83">
                      <a:pos x="T42" y="T43"/>
                    </a:cxn>
                    <a:cxn ang="T84">
                      <a:pos x="T44" y="T45"/>
                    </a:cxn>
                    <a:cxn ang="T85">
                      <a:pos x="T46" y="T47"/>
                    </a:cxn>
                    <a:cxn ang="T86">
                      <a:pos x="T48" y="T49"/>
                    </a:cxn>
                    <a:cxn ang="T87">
                      <a:pos x="T50" y="T51"/>
                    </a:cxn>
                    <a:cxn ang="T88">
                      <a:pos x="T52" y="T53"/>
                    </a:cxn>
                    <a:cxn ang="T89">
                      <a:pos x="T54" y="T55"/>
                    </a:cxn>
                    <a:cxn ang="T90">
                      <a:pos x="T56" y="T57"/>
                    </a:cxn>
                    <a:cxn ang="T91">
                      <a:pos x="T58" y="T59"/>
                    </a:cxn>
                    <a:cxn ang="T92">
                      <a:pos x="T60" y="T61"/>
                    </a:cxn>
                  </a:cxnLst>
                  <a:rect l="T93" t="T94" r="T95" b="T96"/>
                  <a:pathLst>
                    <a:path w="279" h="492">
                      <a:moveTo>
                        <a:pt x="0" y="249"/>
                      </a:moveTo>
                      <a:lnTo>
                        <a:pt x="0" y="342"/>
                      </a:lnTo>
                      <a:lnTo>
                        <a:pt x="64" y="420"/>
                      </a:lnTo>
                      <a:lnTo>
                        <a:pt x="192" y="492"/>
                      </a:lnTo>
                      <a:lnTo>
                        <a:pt x="108" y="397"/>
                      </a:lnTo>
                      <a:lnTo>
                        <a:pt x="201" y="387"/>
                      </a:lnTo>
                      <a:lnTo>
                        <a:pt x="95" y="346"/>
                      </a:lnTo>
                      <a:lnTo>
                        <a:pt x="93" y="239"/>
                      </a:lnTo>
                      <a:lnTo>
                        <a:pt x="154" y="235"/>
                      </a:lnTo>
                      <a:lnTo>
                        <a:pt x="213" y="237"/>
                      </a:lnTo>
                      <a:lnTo>
                        <a:pt x="224" y="272"/>
                      </a:lnTo>
                      <a:lnTo>
                        <a:pt x="224" y="330"/>
                      </a:lnTo>
                      <a:lnTo>
                        <a:pt x="116" y="329"/>
                      </a:lnTo>
                      <a:lnTo>
                        <a:pt x="209" y="367"/>
                      </a:lnTo>
                      <a:lnTo>
                        <a:pt x="260" y="399"/>
                      </a:lnTo>
                      <a:lnTo>
                        <a:pt x="279" y="313"/>
                      </a:lnTo>
                      <a:lnTo>
                        <a:pt x="249" y="226"/>
                      </a:lnTo>
                      <a:lnTo>
                        <a:pt x="167" y="216"/>
                      </a:lnTo>
                      <a:lnTo>
                        <a:pt x="80" y="228"/>
                      </a:lnTo>
                      <a:lnTo>
                        <a:pt x="32" y="249"/>
                      </a:lnTo>
                      <a:lnTo>
                        <a:pt x="87" y="201"/>
                      </a:lnTo>
                      <a:lnTo>
                        <a:pt x="228" y="201"/>
                      </a:lnTo>
                      <a:lnTo>
                        <a:pt x="116" y="184"/>
                      </a:lnTo>
                      <a:lnTo>
                        <a:pt x="100" y="0"/>
                      </a:lnTo>
                      <a:lnTo>
                        <a:pt x="66" y="17"/>
                      </a:lnTo>
                      <a:lnTo>
                        <a:pt x="91" y="38"/>
                      </a:lnTo>
                      <a:lnTo>
                        <a:pt x="91" y="78"/>
                      </a:lnTo>
                      <a:lnTo>
                        <a:pt x="97" y="156"/>
                      </a:lnTo>
                      <a:lnTo>
                        <a:pt x="76" y="186"/>
                      </a:lnTo>
                      <a:lnTo>
                        <a:pt x="0" y="24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1pPr>
                  <a:lvl2pPr marL="742950" indent="-28575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2pPr>
                  <a:lvl3pPr marL="11430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3pPr>
                  <a:lvl4pPr marL="16002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4pPr>
                  <a:lvl5pPr marL="20574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77999" name="Freeform 172"/>
                <p:cNvSpPr>
                  <a:spLocks/>
                </p:cNvSpPr>
                <p:nvPr/>
              </p:nvSpPr>
              <p:spPr bwMode="auto">
                <a:xfrm>
                  <a:off x="1825" y="3533"/>
                  <a:ext cx="182" cy="92"/>
                </a:xfrm>
                <a:custGeom>
                  <a:avLst/>
                  <a:gdLst>
                    <a:gd name="T0" fmla="*/ 43 w 363"/>
                    <a:gd name="T1" fmla="*/ 53 h 182"/>
                    <a:gd name="T2" fmla="*/ 66 w 363"/>
                    <a:gd name="T3" fmla="*/ 125 h 182"/>
                    <a:gd name="T4" fmla="*/ 125 w 363"/>
                    <a:gd name="T5" fmla="*/ 152 h 182"/>
                    <a:gd name="T6" fmla="*/ 186 w 363"/>
                    <a:gd name="T7" fmla="*/ 182 h 182"/>
                    <a:gd name="T8" fmla="*/ 237 w 363"/>
                    <a:gd name="T9" fmla="*/ 154 h 182"/>
                    <a:gd name="T10" fmla="*/ 363 w 363"/>
                    <a:gd name="T11" fmla="*/ 152 h 182"/>
                    <a:gd name="T12" fmla="*/ 281 w 363"/>
                    <a:gd name="T13" fmla="*/ 121 h 182"/>
                    <a:gd name="T14" fmla="*/ 180 w 363"/>
                    <a:gd name="T15" fmla="*/ 119 h 182"/>
                    <a:gd name="T16" fmla="*/ 138 w 363"/>
                    <a:gd name="T17" fmla="*/ 114 h 182"/>
                    <a:gd name="T18" fmla="*/ 0 w 363"/>
                    <a:gd name="T19" fmla="*/ 0 h 182"/>
                    <a:gd name="T20" fmla="*/ 43 w 363"/>
                    <a:gd name="T21" fmla="*/ 53 h 182"/>
                    <a:gd name="T22" fmla="*/ 43 w 363"/>
                    <a:gd name="T23" fmla="*/ 53 h 182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w 363"/>
                    <a:gd name="T37" fmla="*/ 0 h 182"/>
                    <a:gd name="T38" fmla="*/ 363 w 363"/>
                    <a:gd name="T39" fmla="*/ 182 h 182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T36" t="T37" r="T38" b="T39"/>
                  <a:pathLst>
                    <a:path w="363" h="182">
                      <a:moveTo>
                        <a:pt x="43" y="53"/>
                      </a:moveTo>
                      <a:lnTo>
                        <a:pt x="66" y="125"/>
                      </a:lnTo>
                      <a:lnTo>
                        <a:pt x="125" y="152"/>
                      </a:lnTo>
                      <a:lnTo>
                        <a:pt x="186" y="182"/>
                      </a:lnTo>
                      <a:lnTo>
                        <a:pt x="237" y="154"/>
                      </a:lnTo>
                      <a:lnTo>
                        <a:pt x="363" y="152"/>
                      </a:lnTo>
                      <a:lnTo>
                        <a:pt x="281" y="121"/>
                      </a:lnTo>
                      <a:lnTo>
                        <a:pt x="180" y="119"/>
                      </a:lnTo>
                      <a:lnTo>
                        <a:pt x="138" y="114"/>
                      </a:lnTo>
                      <a:lnTo>
                        <a:pt x="0" y="0"/>
                      </a:lnTo>
                      <a:lnTo>
                        <a:pt x="43" y="5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1pPr>
                  <a:lvl2pPr marL="742950" indent="-28575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2pPr>
                  <a:lvl3pPr marL="11430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3pPr>
                  <a:lvl4pPr marL="16002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4pPr>
                  <a:lvl5pPr marL="20574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78000" name="Freeform 173"/>
                <p:cNvSpPr>
                  <a:spLocks/>
                </p:cNvSpPr>
                <p:nvPr/>
              </p:nvSpPr>
              <p:spPr bwMode="auto">
                <a:xfrm>
                  <a:off x="1856" y="3482"/>
                  <a:ext cx="170" cy="121"/>
                </a:xfrm>
                <a:custGeom>
                  <a:avLst/>
                  <a:gdLst>
                    <a:gd name="T0" fmla="*/ 50 w 341"/>
                    <a:gd name="T1" fmla="*/ 63 h 241"/>
                    <a:gd name="T2" fmla="*/ 0 w 341"/>
                    <a:gd name="T3" fmla="*/ 82 h 241"/>
                    <a:gd name="T4" fmla="*/ 48 w 341"/>
                    <a:gd name="T5" fmla="*/ 104 h 241"/>
                    <a:gd name="T6" fmla="*/ 75 w 341"/>
                    <a:gd name="T7" fmla="*/ 129 h 241"/>
                    <a:gd name="T8" fmla="*/ 75 w 341"/>
                    <a:gd name="T9" fmla="*/ 160 h 241"/>
                    <a:gd name="T10" fmla="*/ 113 w 341"/>
                    <a:gd name="T11" fmla="*/ 162 h 241"/>
                    <a:gd name="T12" fmla="*/ 115 w 341"/>
                    <a:gd name="T13" fmla="*/ 194 h 241"/>
                    <a:gd name="T14" fmla="*/ 198 w 341"/>
                    <a:gd name="T15" fmla="*/ 228 h 241"/>
                    <a:gd name="T16" fmla="*/ 257 w 341"/>
                    <a:gd name="T17" fmla="*/ 234 h 241"/>
                    <a:gd name="T18" fmla="*/ 341 w 341"/>
                    <a:gd name="T19" fmla="*/ 241 h 241"/>
                    <a:gd name="T20" fmla="*/ 217 w 341"/>
                    <a:gd name="T21" fmla="*/ 188 h 241"/>
                    <a:gd name="T22" fmla="*/ 162 w 341"/>
                    <a:gd name="T23" fmla="*/ 154 h 241"/>
                    <a:gd name="T24" fmla="*/ 107 w 341"/>
                    <a:gd name="T25" fmla="*/ 97 h 241"/>
                    <a:gd name="T26" fmla="*/ 86 w 341"/>
                    <a:gd name="T27" fmla="*/ 0 h 241"/>
                    <a:gd name="T28" fmla="*/ 50 w 341"/>
                    <a:gd name="T29" fmla="*/ 63 h 241"/>
                    <a:gd name="T30" fmla="*/ 50 w 341"/>
                    <a:gd name="T31" fmla="*/ 63 h 241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w 341"/>
                    <a:gd name="T49" fmla="*/ 0 h 241"/>
                    <a:gd name="T50" fmla="*/ 341 w 341"/>
                    <a:gd name="T51" fmla="*/ 241 h 241"/>
                  </a:gdLst>
                  <a:ahLst/>
                  <a:cxnLst>
                    <a:cxn ang="T32">
                      <a:pos x="T0" y="T1"/>
                    </a:cxn>
                    <a:cxn ang="T33">
                      <a:pos x="T2" y="T3"/>
                    </a:cxn>
                    <a:cxn ang="T34">
                      <a:pos x="T4" y="T5"/>
                    </a:cxn>
                    <a:cxn ang="T35">
                      <a:pos x="T6" y="T7"/>
                    </a:cxn>
                    <a:cxn ang="T36">
                      <a:pos x="T8" y="T9"/>
                    </a:cxn>
                    <a:cxn ang="T37">
                      <a:pos x="T10" y="T11"/>
                    </a:cxn>
                    <a:cxn ang="T38">
                      <a:pos x="T12" y="T13"/>
                    </a:cxn>
                    <a:cxn ang="T39">
                      <a:pos x="T14" y="T15"/>
                    </a:cxn>
                    <a:cxn ang="T40">
                      <a:pos x="T16" y="T17"/>
                    </a:cxn>
                    <a:cxn ang="T41">
                      <a:pos x="T18" y="T19"/>
                    </a:cxn>
                    <a:cxn ang="T42">
                      <a:pos x="T20" y="T21"/>
                    </a:cxn>
                    <a:cxn ang="T43">
                      <a:pos x="T22" y="T23"/>
                    </a:cxn>
                    <a:cxn ang="T44">
                      <a:pos x="T24" y="T25"/>
                    </a:cxn>
                    <a:cxn ang="T45">
                      <a:pos x="T26" y="T27"/>
                    </a:cxn>
                    <a:cxn ang="T46">
                      <a:pos x="T28" y="T29"/>
                    </a:cxn>
                    <a:cxn ang="T47">
                      <a:pos x="T30" y="T31"/>
                    </a:cxn>
                  </a:cxnLst>
                  <a:rect l="T48" t="T49" r="T50" b="T51"/>
                  <a:pathLst>
                    <a:path w="341" h="241">
                      <a:moveTo>
                        <a:pt x="50" y="63"/>
                      </a:moveTo>
                      <a:lnTo>
                        <a:pt x="0" y="82"/>
                      </a:lnTo>
                      <a:lnTo>
                        <a:pt x="48" y="104"/>
                      </a:lnTo>
                      <a:lnTo>
                        <a:pt x="75" y="129"/>
                      </a:lnTo>
                      <a:lnTo>
                        <a:pt x="75" y="160"/>
                      </a:lnTo>
                      <a:lnTo>
                        <a:pt x="113" y="162"/>
                      </a:lnTo>
                      <a:lnTo>
                        <a:pt x="115" y="194"/>
                      </a:lnTo>
                      <a:lnTo>
                        <a:pt x="198" y="228"/>
                      </a:lnTo>
                      <a:lnTo>
                        <a:pt x="257" y="234"/>
                      </a:lnTo>
                      <a:lnTo>
                        <a:pt x="341" y="241"/>
                      </a:lnTo>
                      <a:lnTo>
                        <a:pt x="217" y="188"/>
                      </a:lnTo>
                      <a:lnTo>
                        <a:pt x="162" y="154"/>
                      </a:lnTo>
                      <a:lnTo>
                        <a:pt x="107" y="97"/>
                      </a:lnTo>
                      <a:lnTo>
                        <a:pt x="86" y="0"/>
                      </a:lnTo>
                      <a:lnTo>
                        <a:pt x="50" y="6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1pPr>
                  <a:lvl2pPr marL="742950" indent="-28575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2pPr>
                  <a:lvl3pPr marL="11430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3pPr>
                  <a:lvl4pPr marL="16002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4pPr>
                  <a:lvl5pPr marL="20574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78001" name="Freeform 174"/>
                <p:cNvSpPr>
                  <a:spLocks/>
                </p:cNvSpPr>
                <p:nvPr/>
              </p:nvSpPr>
              <p:spPr bwMode="auto">
                <a:xfrm>
                  <a:off x="1856" y="3588"/>
                  <a:ext cx="137" cy="80"/>
                </a:xfrm>
                <a:custGeom>
                  <a:avLst/>
                  <a:gdLst>
                    <a:gd name="T0" fmla="*/ 105 w 274"/>
                    <a:gd name="T1" fmla="*/ 51 h 160"/>
                    <a:gd name="T2" fmla="*/ 38 w 274"/>
                    <a:gd name="T3" fmla="*/ 74 h 160"/>
                    <a:gd name="T4" fmla="*/ 0 w 274"/>
                    <a:gd name="T5" fmla="*/ 110 h 160"/>
                    <a:gd name="T6" fmla="*/ 92 w 274"/>
                    <a:gd name="T7" fmla="*/ 106 h 160"/>
                    <a:gd name="T8" fmla="*/ 156 w 274"/>
                    <a:gd name="T9" fmla="*/ 160 h 160"/>
                    <a:gd name="T10" fmla="*/ 269 w 274"/>
                    <a:gd name="T11" fmla="*/ 152 h 160"/>
                    <a:gd name="T12" fmla="*/ 248 w 274"/>
                    <a:gd name="T13" fmla="*/ 91 h 160"/>
                    <a:gd name="T14" fmla="*/ 274 w 274"/>
                    <a:gd name="T15" fmla="*/ 64 h 160"/>
                    <a:gd name="T16" fmla="*/ 149 w 274"/>
                    <a:gd name="T17" fmla="*/ 64 h 160"/>
                    <a:gd name="T18" fmla="*/ 189 w 274"/>
                    <a:gd name="T19" fmla="*/ 32 h 160"/>
                    <a:gd name="T20" fmla="*/ 54 w 274"/>
                    <a:gd name="T21" fmla="*/ 0 h 160"/>
                    <a:gd name="T22" fmla="*/ 105 w 274"/>
                    <a:gd name="T23" fmla="*/ 51 h 160"/>
                    <a:gd name="T24" fmla="*/ 105 w 274"/>
                    <a:gd name="T25" fmla="*/ 51 h 160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w 274"/>
                    <a:gd name="T40" fmla="*/ 0 h 160"/>
                    <a:gd name="T41" fmla="*/ 274 w 274"/>
                    <a:gd name="T42" fmla="*/ 160 h 160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T39" t="T40" r="T41" b="T42"/>
                  <a:pathLst>
                    <a:path w="274" h="160">
                      <a:moveTo>
                        <a:pt x="105" y="51"/>
                      </a:moveTo>
                      <a:lnTo>
                        <a:pt x="38" y="74"/>
                      </a:lnTo>
                      <a:lnTo>
                        <a:pt x="0" y="110"/>
                      </a:lnTo>
                      <a:lnTo>
                        <a:pt x="92" y="106"/>
                      </a:lnTo>
                      <a:lnTo>
                        <a:pt x="156" y="160"/>
                      </a:lnTo>
                      <a:lnTo>
                        <a:pt x="269" y="152"/>
                      </a:lnTo>
                      <a:lnTo>
                        <a:pt x="248" y="91"/>
                      </a:lnTo>
                      <a:lnTo>
                        <a:pt x="274" y="64"/>
                      </a:lnTo>
                      <a:lnTo>
                        <a:pt x="149" y="64"/>
                      </a:lnTo>
                      <a:lnTo>
                        <a:pt x="189" y="32"/>
                      </a:lnTo>
                      <a:lnTo>
                        <a:pt x="54" y="0"/>
                      </a:lnTo>
                      <a:lnTo>
                        <a:pt x="105" y="5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1pPr>
                  <a:lvl2pPr marL="742950" indent="-28575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2pPr>
                  <a:lvl3pPr marL="11430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3pPr>
                  <a:lvl4pPr marL="16002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4pPr>
                  <a:lvl5pPr marL="20574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78002" name="Freeform 175"/>
                <p:cNvSpPr>
                  <a:spLocks/>
                </p:cNvSpPr>
                <p:nvPr/>
              </p:nvSpPr>
              <p:spPr bwMode="auto">
                <a:xfrm>
                  <a:off x="1892" y="3484"/>
                  <a:ext cx="107" cy="92"/>
                </a:xfrm>
                <a:custGeom>
                  <a:avLst/>
                  <a:gdLst>
                    <a:gd name="T0" fmla="*/ 15 w 215"/>
                    <a:gd name="T1" fmla="*/ 0 h 184"/>
                    <a:gd name="T2" fmla="*/ 146 w 215"/>
                    <a:gd name="T3" fmla="*/ 72 h 184"/>
                    <a:gd name="T4" fmla="*/ 205 w 215"/>
                    <a:gd name="T5" fmla="*/ 118 h 184"/>
                    <a:gd name="T6" fmla="*/ 215 w 215"/>
                    <a:gd name="T7" fmla="*/ 156 h 184"/>
                    <a:gd name="T8" fmla="*/ 196 w 215"/>
                    <a:gd name="T9" fmla="*/ 184 h 184"/>
                    <a:gd name="T10" fmla="*/ 139 w 215"/>
                    <a:gd name="T11" fmla="*/ 159 h 184"/>
                    <a:gd name="T12" fmla="*/ 0 w 215"/>
                    <a:gd name="T13" fmla="*/ 61 h 184"/>
                    <a:gd name="T14" fmla="*/ 13 w 215"/>
                    <a:gd name="T15" fmla="*/ 49 h 184"/>
                    <a:gd name="T16" fmla="*/ 116 w 215"/>
                    <a:gd name="T17" fmla="*/ 116 h 184"/>
                    <a:gd name="T18" fmla="*/ 163 w 215"/>
                    <a:gd name="T19" fmla="*/ 152 h 184"/>
                    <a:gd name="T20" fmla="*/ 184 w 215"/>
                    <a:gd name="T21" fmla="*/ 152 h 184"/>
                    <a:gd name="T22" fmla="*/ 184 w 215"/>
                    <a:gd name="T23" fmla="*/ 133 h 184"/>
                    <a:gd name="T24" fmla="*/ 121 w 215"/>
                    <a:gd name="T25" fmla="*/ 83 h 184"/>
                    <a:gd name="T26" fmla="*/ 2 w 215"/>
                    <a:gd name="T27" fmla="*/ 17 h 184"/>
                    <a:gd name="T28" fmla="*/ 15 w 215"/>
                    <a:gd name="T29" fmla="*/ 0 h 184"/>
                    <a:gd name="T30" fmla="*/ 15 w 215"/>
                    <a:gd name="T31" fmla="*/ 0 h 184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w 215"/>
                    <a:gd name="T49" fmla="*/ 0 h 184"/>
                    <a:gd name="T50" fmla="*/ 215 w 215"/>
                    <a:gd name="T51" fmla="*/ 184 h 184"/>
                  </a:gdLst>
                  <a:ahLst/>
                  <a:cxnLst>
                    <a:cxn ang="T32">
                      <a:pos x="T0" y="T1"/>
                    </a:cxn>
                    <a:cxn ang="T33">
                      <a:pos x="T2" y="T3"/>
                    </a:cxn>
                    <a:cxn ang="T34">
                      <a:pos x="T4" y="T5"/>
                    </a:cxn>
                    <a:cxn ang="T35">
                      <a:pos x="T6" y="T7"/>
                    </a:cxn>
                    <a:cxn ang="T36">
                      <a:pos x="T8" y="T9"/>
                    </a:cxn>
                    <a:cxn ang="T37">
                      <a:pos x="T10" y="T11"/>
                    </a:cxn>
                    <a:cxn ang="T38">
                      <a:pos x="T12" y="T13"/>
                    </a:cxn>
                    <a:cxn ang="T39">
                      <a:pos x="T14" y="T15"/>
                    </a:cxn>
                    <a:cxn ang="T40">
                      <a:pos x="T16" y="T17"/>
                    </a:cxn>
                    <a:cxn ang="T41">
                      <a:pos x="T18" y="T19"/>
                    </a:cxn>
                    <a:cxn ang="T42">
                      <a:pos x="T20" y="T21"/>
                    </a:cxn>
                    <a:cxn ang="T43">
                      <a:pos x="T22" y="T23"/>
                    </a:cxn>
                    <a:cxn ang="T44">
                      <a:pos x="T24" y="T25"/>
                    </a:cxn>
                    <a:cxn ang="T45">
                      <a:pos x="T26" y="T27"/>
                    </a:cxn>
                    <a:cxn ang="T46">
                      <a:pos x="T28" y="T29"/>
                    </a:cxn>
                    <a:cxn ang="T47">
                      <a:pos x="T30" y="T31"/>
                    </a:cxn>
                  </a:cxnLst>
                  <a:rect l="T48" t="T49" r="T50" b="T51"/>
                  <a:pathLst>
                    <a:path w="215" h="184">
                      <a:moveTo>
                        <a:pt x="15" y="0"/>
                      </a:moveTo>
                      <a:lnTo>
                        <a:pt x="146" y="72"/>
                      </a:lnTo>
                      <a:lnTo>
                        <a:pt x="205" y="118"/>
                      </a:lnTo>
                      <a:lnTo>
                        <a:pt x="215" y="156"/>
                      </a:lnTo>
                      <a:lnTo>
                        <a:pt x="196" y="184"/>
                      </a:lnTo>
                      <a:lnTo>
                        <a:pt x="139" y="159"/>
                      </a:lnTo>
                      <a:lnTo>
                        <a:pt x="0" y="61"/>
                      </a:lnTo>
                      <a:lnTo>
                        <a:pt x="13" y="49"/>
                      </a:lnTo>
                      <a:lnTo>
                        <a:pt x="116" y="116"/>
                      </a:lnTo>
                      <a:lnTo>
                        <a:pt x="163" y="152"/>
                      </a:lnTo>
                      <a:lnTo>
                        <a:pt x="184" y="152"/>
                      </a:lnTo>
                      <a:lnTo>
                        <a:pt x="184" y="133"/>
                      </a:lnTo>
                      <a:lnTo>
                        <a:pt x="121" y="83"/>
                      </a:lnTo>
                      <a:lnTo>
                        <a:pt x="2" y="17"/>
                      </a:lnTo>
                      <a:lnTo>
                        <a:pt x="15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1pPr>
                  <a:lvl2pPr marL="742950" indent="-28575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2pPr>
                  <a:lvl3pPr marL="11430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3pPr>
                  <a:lvl4pPr marL="16002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4pPr>
                  <a:lvl5pPr marL="20574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78003" name="Freeform 176"/>
                <p:cNvSpPr>
                  <a:spLocks/>
                </p:cNvSpPr>
                <p:nvPr/>
              </p:nvSpPr>
              <p:spPr bwMode="auto">
                <a:xfrm>
                  <a:off x="1882" y="3420"/>
                  <a:ext cx="83" cy="29"/>
                </a:xfrm>
                <a:custGeom>
                  <a:avLst/>
                  <a:gdLst>
                    <a:gd name="T0" fmla="*/ 0 w 165"/>
                    <a:gd name="T1" fmla="*/ 31 h 57"/>
                    <a:gd name="T2" fmla="*/ 80 w 165"/>
                    <a:gd name="T3" fmla="*/ 16 h 57"/>
                    <a:gd name="T4" fmla="*/ 165 w 165"/>
                    <a:gd name="T5" fmla="*/ 0 h 57"/>
                    <a:gd name="T6" fmla="*/ 165 w 165"/>
                    <a:gd name="T7" fmla="*/ 23 h 57"/>
                    <a:gd name="T8" fmla="*/ 15 w 165"/>
                    <a:gd name="T9" fmla="*/ 57 h 57"/>
                    <a:gd name="T10" fmla="*/ 0 w 165"/>
                    <a:gd name="T11" fmla="*/ 31 h 57"/>
                    <a:gd name="T12" fmla="*/ 0 w 165"/>
                    <a:gd name="T13" fmla="*/ 31 h 57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165"/>
                    <a:gd name="T22" fmla="*/ 0 h 57"/>
                    <a:gd name="T23" fmla="*/ 165 w 165"/>
                    <a:gd name="T24" fmla="*/ 57 h 57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165" h="57">
                      <a:moveTo>
                        <a:pt x="0" y="31"/>
                      </a:moveTo>
                      <a:lnTo>
                        <a:pt x="80" y="16"/>
                      </a:lnTo>
                      <a:lnTo>
                        <a:pt x="165" y="0"/>
                      </a:lnTo>
                      <a:lnTo>
                        <a:pt x="165" y="23"/>
                      </a:lnTo>
                      <a:lnTo>
                        <a:pt x="15" y="57"/>
                      </a:lnTo>
                      <a:lnTo>
                        <a:pt x="0" y="3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1pPr>
                  <a:lvl2pPr marL="742950" indent="-28575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2pPr>
                  <a:lvl3pPr marL="11430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3pPr>
                  <a:lvl4pPr marL="16002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4pPr>
                  <a:lvl5pPr marL="20574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78004" name="Freeform 177"/>
                <p:cNvSpPr>
                  <a:spLocks/>
                </p:cNvSpPr>
                <p:nvPr/>
              </p:nvSpPr>
              <p:spPr bwMode="auto">
                <a:xfrm>
                  <a:off x="1305" y="1603"/>
                  <a:ext cx="345" cy="274"/>
                </a:xfrm>
                <a:custGeom>
                  <a:avLst/>
                  <a:gdLst>
                    <a:gd name="T0" fmla="*/ 26 w 690"/>
                    <a:gd name="T1" fmla="*/ 468 h 547"/>
                    <a:gd name="T2" fmla="*/ 24 w 690"/>
                    <a:gd name="T3" fmla="*/ 395 h 547"/>
                    <a:gd name="T4" fmla="*/ 0 w 690"/>
                    <a:gd name="T5" fmla="*/ 336 h 547"/>
                    <a:gd name="T6" fmla="*/ 19 w 690"/>
                    <a:gd name="T7" fmla="*/ 232 h 547"/>
                    <a:gd name="T8" fmla="*/ 45 w 690"/>
                    <a:gd name="T9" fmla="*/ 125 h 547"/>
                    <a:gd name="T10" fmla="*/ 116 w 690"/>
                    <a:gd name="T11" fmla="*/ 61 h 547"/>
                    <a:gd name="T12" fmla="*/ 155 w 690"/>
                    <a:gd name="T13" fmla="*/ 19 h 547"/>
                    <a:gd name="T14" fmla="*/ 245 w 690"/>
                    <a:gd name="T15" fmla="*/ 0 h 547"/>
                    <a:gd name="T16" fmla="*/ 165 w 690"/>
                    <a:gd name="T17" fmla="*/ 36 h 547"/>
                    <a:gd name="T18" fmla="*/ 136 w 690"/>
                    <a:gd name="T19" fmla="*/ 78 h 547"/>
                    <a:gd name="T20" fmla="*/ 195 w 690"/>
                    <a:gd name="T21" fmla="*/ 80 h 547"/>
                    <a:gd name="T22" fmla="*/ 157 w 690"/>
                    <a:gd name="T23" fmla="*/ 118 h 547"/>
                    <a:gd name="T24" fmla="*/ 102 w 690"/>
                    <a:gd name="T25" fmla="*/ 173 h 547"/>
                    <a:gd name="T26" fmla="*/ 77 w 690"/>
                    <a:gd name="T27" fmla="*/ 232 h 547"/>
                    <a:gd name="T28" fmla="*/ 150 w 690"/>
                    <a:gd name="T29" fmla="*/ 184 h 547"/>
                    <a:gd name="T30" fmla="*/ 203 w 690"/>
                    <a:gd name="T31" fmla="*/ 156 h 547"/>
                    <a:gd name="T32" fmla="*/ 235 w 690"/>
                    <a:gd name="T33" fmla="*/ 144 h 547"/>
                    <a:gd name="T34" fmla="*/ 292 w 690"/>
                    <a:gd name="T35" fmla="*/ 150 h 547"/>
                    <a:gd name="T36" fmla="*/ 304 w 690"/>
                    <a:gd name="T37" fmla="*/ 200 h 547"/>
                    <a:gd name="T38" fmla="*/ 260 w 690"/>
                    <a:gd name="T39" fmla="*/ 221 h 547"/>
                    <a:gd name="T40" fmla="*/ 190 w 690"/>
                    <a:gd name="T41" fmla="*/ 226 h 547"/>
                    <a:gd name="T42" fmla="*/ 95 w 690"/>
                    <a:gd name="T43" fmla="*/ 255 h 547"/>
                    <a:gd name="T44" fmla="*/ 62 w 690"/>
                    <a:gd name="T45" fmla="*/ 285 h 547"/>
                    <a:gd name="T46" fmla="*/ 148 w 690"/>
                    <a:gd name="T47" fmla="*/ 281 h 547"/>
                    <a:gd name="T48" fmla="*/ 192 w 690"/>
                    <a:gd name="T49" fmla="*/ 283 h 547"/>
                    <a:gd name="T50" fmla="*/ 252 w 690"/>
                    <a:gd name="T51" fmla="*/ 317 h 547"/>
                    <a:gd name="T52" fmla="*/ 319 w 690"/>
                    <a:gd name="T53" fmla="*/ 346 h 547"/>
                    <a:gd name="T54" fmla="*/ 357 w 690"/>
                    <a:gd name="T55" fmla="*/ 321 h 547"/>
                    <a:gd name="T56" fmla="*/ 351 w 690"/>
                    <a:gd name="T57" fmla="*/ 278 h 547"/>
                    <a:gd name="T58" fmla="*/ 355 w 690"/>
                    <a:gd name="T59" fmla="*/ 232 h 547"/>
                    <a:gd name="T60" fmla="*/ 397 w 690"/>
                    <a:gd name="T61" fmla="*/ 297 h 547"/>
                    <a:gd name="T62" fmla="*/ 435 w 690"/>
                    <a:gd name="T63" fmla="*/ 346 h 547"/>
                    <a:gd name="T64" fmla="*/ 524 w 690"/>
                    <a:gd name="T65" fmla="*/ 354 h 547"/>
                    <a:gd name="T66" fmla="*/ 602 w 690"/>
                    <a:gd name="T67" fmla="*/ 363 h 547"/>
                    <a:gd name="T68" fmla="*/ 690 w 690"/>
                    <a:gd name="T69" fmla="*/ 392 h 547"/>
                    <a:gd name="T70" fmla="*/ 579 w 690"/>
                    <a:gd name="T71" fmla="*/ 371 h 547"/>
                    <a:gd name="T72" fmla="*/ 454 w 690"/>
                    <a:gd name="T73" fmla="*/ 374 h 547"/>
                    <a:gd name="T74" fmla="*/ 319 w 690"/>
                    <a:gd name="T75" fmla="*/ 395 h 547"/>
                    <a:gd name="T76" fmla="*/ 233 w 690"/>
                    <a:gd name="T77" fmla="*/ 411 h 547"/>
                    <a:gd name="T78" fmla="*/ 180 w 690"/>
                    <a:gd name="T79" fmla="*/ 426 h 547"/>
                    <a:gd name="T80" fmla="*/ 235 w 690"/>
                    <a:gd name="T81" fmla="*/ 473 h 547"/>
                    <a:gd name="T82" fmla="*/ 321 w 690"/>
                    <a:gd name="T83" fmla="*/ 519 h 547"/>
                    <a:gd name="T84" fmla="*/ 395 w 690"/>
                    <a:gd name="T85" fmla="*/ 528 h 547"/>
                    <a:gd name="T86" fmla="*/ 481 w 690"/>
                    <a:gd name="T87" fmla="*/ 528 h 547"/>
                    <a:gd name="T88" fmla="*/ 378 w 690"/>
                    <a:gd name="T89" fmla="*/ 547 h 547"/>
                    <a:gd name="T90" fmla="*/ 315 w 690"/>
                    <a:gd name="T91" fmla="*/ 534 h 547"/>
                    <a:gd name="T92" fmla="*/ 247 w 690"/>
                    <a:gd name="T93" fmla="*/ 506 h 547"/>
                    <a:gd name="T94" fmla="*/ 192 w 690"/>
                    <a:gd name="T95" fmla="*/ 470 h 547"/>
                    <a:gd name="T96" fmla="*/ 140 w 690"/>
                    <a:gd name="T97" fmla="*/ 447 h 547"/>
                    <a:gd name="T98" fmla="*/ 26 w 690"/>
                    <a:gd name="T99" fmla="*/ 468 h 547"/>
                    <a:gd name="T100" fmla="*/ 26 w 690"/>
                    <a:gd name="T101" fmla="*/ 468 h 547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w 690"/>
                    <a:gd name="T154" fmla="*/ 0 h 547"/>
                    <a:gd name="T155" fmla="*/ 690 w 690"/>
                    <a:gd name="T156" fmla="*/ 547 h 547"/>
                  </a:gdLst>
                  <a:ahLst/>
                  <a:cxnLst>
                    <a:cxn ang="T102">
                      <a:pos x="T0" y="T1"/>
                    </a:cxn>
                    <a:cxn ang="T103">
                      <a:pos x="T2" y="T3"/>
                    </a:cxn>
                    <a:cxn ang="T104">
                      <a:pos x="T4" y="T5"/>
                    </a:cxn>
                    <a:cxn ang="T105">
                      <a:pos x="T6" y="T7"/>
                    </a:cxn>
                    <a:cxn ang="T106">
                      <a:pos x="T8" y="T9"/>
                    </a:cxn>
                    <a:cxn ang="T107">
                      <a:pos x="T10" y="T11"/>
                    </a:cxn>
                    <a:cxn ang="T108">
                      <a:pos x="T12" y="T13"/>
                    </a:cxn>
                    <a:cxn ang="T109">
                      <a:pos x="T14" y="T15"/>
                    </a:cxn>
                    <a:cxn ang="T110">
                      <a:pos x="T16" y="T17"/>
                    </a:cxn>
                    <a:cxn ang="T111">
                      <a:pos x="T18" y="T19"/>
                    </a:cxn>
                    <a:cxn ang="T112">
                      <a:pos x="T20" y="T21"/>
                    </a:cxn>
                    <a:cxn ang="T113">
                      <a:pos x="T22" y="T23"/>
                    </a:cxn>
                    <a:cxn ang="T114">
                      <a:pos x="T24" y="T25"/>
                    </a:cxn>
                    <a:cxn ang="T115">
                      <a:pos x="T26" y="T27"/>
                    </a:cxn>
                    <a:cxn ang="T116">
                      <a:pos x="T28" y="T29"/>
                    </a:cxn>
                    <a:cxn ang="T117">
                      <a:pos x="T30" y="T31"/>
                    </a:cxn>
                    <a:cxn ang="T118">
                      <a:pos x="T32" y="T33"/>
                    </a:cxn>
                    <a:cxn ang="T119">
                      <a:pos x="T34" y="T35"/>
                    </a:cxn>
                    <a:cxn ang="T120">
                      <a:pos x="T36" y="T37"/>
                    </a:cxn>
                    <a:cxn ang="T121">
                      <a:pos x="T38" y="T39"/>
                    </a:cxn>
                    <a:cxn ang="T122">
                      <a:pos x="T40" y="T41"/>
                    </a:cxn>
                    <a:cxn ang="T123">
                      <a:pos x="T42" y="T43"/>
                    </a:cxn>
                    <a:cxn ang="T124">
                      <a:pos x="T44" y="T45"/>
                    </a:cxn>
                    <a:cxn ang="T125">
                      <a:pos x="T46" y="T47"/>
                    </a:cxn>
                    <a:cxn ang="T126">
                      <a:pos x="T48" y="T49"/>
                    </a:cxn>
                    <a:cxn ang="T127">
                      <a:pos x="T50" y="T51"/>
                    </a:cxn>
                    <a:cxn ang="T128">
                      <a:pos x="T52" y="T53"/>
                    </a:cxn>
                    <a:cxn ang="T129">
                      <a:pos x="T54" y="T55"/>
                    </a:cxn>
                    <a:cxn ang="T130">
                      <a:pos x="T56" y="T57"/>
                    </a:cxn>
                    <a:cxn ang="T131">
                      <a:pos x="T58" y="T59"/>
                    </a:cxn>
                    <a:cxn ang="T132">
                      <a:pos x="T60" y="T61"/>
                    </a:cxn>
                    <a:cxn ang="T133">
                      <a:pos x="T62" y="T63"/>
                    </a:cxn>
                    <a:cxn ang="T134">
                      <a:pos x="T64" y="T65"/>
                    </a:cxn>
                    <a:cxn ang="T135">
                      <a:pos x="T66" y="T67"/>
                    </a:cxn>
                    <a:cxn ang="T136">
                      <a:pos x="T68" y="T69"/>
                    </a:cxn>
                    <a:cxn ang="T137">
                      <a:pos x="T70" y="T71"/>
                    </a:cxn>
                    <a:cxn ang="T138">
                      <a:pos x="T72" y="T73"/>
                    </a:cxn>
                    <a:cxn ang="T139">
                      <a:pos x="T74" y="T75"/>
                    </a:cxn>
                    <a:cxn ang="T140">
                      <a:pos x="T76" y="T77"/>
                    </a:cxn>
                    <a:cxn ang="T141">
                      <a:pos x="T78" y="T79"/>
                    </a:cxn>
                    <a:cxn ang="T142">
                      <a:pos x="T80" y="T81"/>
                    </a:cxn>
                    <a:cxn ang="T143">
                      <a:pos x="T82" y="T83"/>
                    </a:cxn>
                    <a:cxn ang="T144">
                      <a:pos x="T84" y="T85"/>
                    </a:cxn>
                    <a:cxn ang="T145">
                      <a:pos x="T86" y="T87"/>
                    </a:cxn>
                    <a:cxn ang="T146">
                      <a:pos x="T88" y="T89"/>
                    </a:cxn>
                    <a:cxn ang="T147">
                      <a:pos x="T90" y="T91"/>
                    </a:cxn>
                    <a:cxn ang="T148">
                      <a:pos x="T92" y="T93"/>
                    </a:cxn>
                    <a:cxn ang="T149">
                      <a:pos x="T94" y="T95"/>
                    </a:cxn>
                    <a:cxn ang="T150">
                      <a:pos x="T96" y="T97"/>
                    </a:cxn>
                    <a:cxn ang="T151">
                      <a:pos x="T98" y="T99"/>
                    </a:cxn>
                    <a:cxn ang="T152">
                      <a:pos x="T100" y="T101"/>
                    </a:cxn>
                  </a:cxnLst>
                  <a:rect l="T153" t="T154" r="T155" b="T156"/>
                  <a:pathLst>
                    <a:path w="690" h="547">
                      <a:moveTo>
                        <a:pt x="26" y="468"/>
                      </a:moveTo>
                      <a:lnTo>
                        <a:pt x="24" y="395"/>
                      </a:lnTo>
                      <a:lnTo>
                        <a:pt x="0" y="336"/>
                      </a:lnTo>
                      <a:lnTo>
                        <a:pt x="19" y="232"/>
                      </a:lnTo>
                      <a:lnTo>
                        <a:pt x="45" y="125"/>
                      </a:lnTo>
                      <a:lnTo>
                        <a:pt x="116" y="61"/>
                      </a:lnTo>
                      <a:lnTo>
                        <a:pt x="155" y="19"/>
                      </a:lnTo>
                      <a:lnTo>
                        <a:pt x="245" y="0"/>
                      </a:lnTo>
                      <a:lnTo>
                        <a:pt x="165" y="36"/>
                      </a:lnTo>
                      <a:lnTo>
                        <a:pt x="136" y="78"/>
                      </a:lnTo>
                      <a:lnTo>
                        <a:pt x="195" y="80"/>
                      </a:lnTo>
                      <a:lnTo>
                        <a:pt x="157" y="118"/>
                      </a:lnTo>
                      <a:lnTo>
                        <a:pt x="102" y="173"/>
                      </a:lnTo>
                      <a:lnTo>
                        <a:pt x="77" y="232"/>
                      </a:lnTo>
                      <a:lnTo>
                        <a:pt x="150" y="184"/>
                      </a:lnTo>
                      <a:lnTo>
                        <a:pt x="203" y="156"/>
                      </a:lnTo>
                      <a:lnTo>
                        <a:pt x="235" y="144"/>
                      </a:lnTo>
                      <a:lnTo>
                        <a:pt x="292" y="150"/>
                      </a:lnTo>
                      <a:lnTo>
                        <a:pt x="304" y="200"/>
                      </a:lnTo>
                      <a:lnTo>
                        <a:pt x="260" y="221"/>
                      </a:lnTo>
                      <a:lnTo>
                        <a:pt x="190" y="226"/>
                      </a:lnTo>
                      <a:lnTo>
                        <a:pt x="95" y="255"/>
                      </a:lnTo>
                      <a:lnTo>
                        <a:pt x="62" y="285"/>
                      </a:lnTo>
                      <a:lnTo>
                        <a:pt x="148" y="281"/>
                      </a:lnTo>
                      <a:lnTo>
                        <a:pt x="192" y="283"/>
                      </a:lnTo>
                      <a:lnTo>
                        <a:pt x="252" y="317"/>
                      </a:lnTo>
                      <a:lnTo>
                        <a:pt x="319" y="346"/>
                      </a:lnTo>
                      <a:lnTo>
                        <a:pt x="357" y="321"/>
                      </a:lnTo>
                      <a:lnTo>
                        <a:pt x="351" y="278"/>
                      </a:lnTo>
                      <a:lnTo>
                        <a:pt x="355" y="232"/>
                      </a:lnTo>
                      <a:lnTo>
                        <a:pt x="397" y="297"/>
                      </a:lnTo>
                      <a:lnTo>
                        <a:pt x="435" y="346"/>
                      </a:lnTo>
                      <a:lnTo>
                        <a:pt x="524" y="354"/>
                      </a:lnTo>
                      <a:lnTo>
                        <a:pt x="602" y="363"/>
                      </a:lnTo>
                      <a:lnTo>
                        <a:pt x="690" y="392"/>
                      </a:lnTo>
                      <a:lnTo>
                        <a:pt x="579" y="371"/>
                      </a:lnTo>
                      <a:lnTo>
                        <a:pt x="454" y="374"/>
                      </a:lnTo>
                      <a:lnTo>
                        <a:pt x="319" y="395"/>
                      </a:lnTo>
                      <a:lnTo>
                        <a:pt x="233" y="411"/>
                      </a:lnTo>
                      <a:lnTo>
                        <a:pt x="180" y="426"/>
                      </a:lnTo>
                      <a:lnTo>
                        <a:pt x="235" y="473"/>
                      </a:lnTo>
                      <a:lnTo>
                        <a:pt x="321" y="519"/>
                      </a:lnTo>
                      <a:lnTo>
                        <a:pt x="395" y="528"/>
                      </a:lnTo>
                      <a:lnTo>
                        <a:pt x="481" y="528"/>
                      </a:lnTo>
                      <a:lnTo>
                        <a:pt x="378" y="547"/>
                      </a:lnTo>
                      <a:lnTo>
                        <a:pt x="315" y="534"/>
                      </a:lnTo>
                      <a:lnTo>
                        <a:pt x="247" y="506"/>
                      </a:lnTo>
                      <a:lnTo>
                        <a:pt x="192" y="470"/>
                      </a:lnTo>
                      <a:lnTo>
                        <a:pt x="140" y="447"/>
                      </a:lnTo>
                      <a:lnTo>
                        <a:pt x="26" y="46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1pPr>
                  <a:lvl2pPr marL="742950" indent="-28575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2pPr>
                  <a:lvl3pPr marL="11430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3pPr>
                  <a:lvl4pPr marL="16002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4pPr>
                  <a:lvl5pPr marL="20574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78005" name="Freeform 178"/>
                <p:cNvSpPr>
                  <a:spLocks/>
                </p:cNvSpPr>
                <p:nvPr/>
              </p:nvSpPr>
              <p:spPr bwMode="auto">
                <a:xfrm>
                  <a:off x="1407" y="1627"/>
                  <a:ext cx="197" cy="30"/>
                </a:xfrm>
                <a:custGeom>
                  <a:avLst/>
                  <a:gdLst>
                    <a:gd name="T0" fmla="*/ 51 w 394"/>
                    <a:gd name="T1" fmla="*/ 11 h 60"/>
                    <a:gd name="T2" fmla="*/ 150 w 394"/>
                    <a:gd name="T3" fmla="*/ 28 h 60"/>
                    <a:gd name="T4" fmla="*/ 257 w 394"/>
                    <a:gd name="T5" fmla="*/ 0 h 60"/>
                    <a:gd name="T6" fmla="*/ 394 w 394"/>
                    <a:gd name="T7" fmla="*/ 30 h 60"/>
                    <a:gd name="T8" fmla="*/ 266 w 394"/>
                    <a:gd name="T9" fmla="*/ 30 h 60"/>
                    <a:gd name="T10" fmla="*/ 173 w 394"/>
                    <a:gd name="T11" fmla="*/ 60 h 60"/>
                    <a:gd name="T12" fmla="*/ 74 w 394"/>
                    <a:gd name="T13" fmla="*/ 30 h 60"/>
                    <a:gd name="T14" fmla="*/ 0 w 394"/>
                    <a:gd name="T15" fmla="*/ 17 h 60"/>
                    <a:gd name="T16" fmla="*/ 51 w 394"/>
                    <a:gd name="T17" fmla="*/ 11 h 60"/>
                    <a:gd name="T18" fmla="*/ 51 w 394"/>
                    <a:gd name="T19" fmla="*/ 11 h 60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394"/>
                    <a:gd name="T31" fmla="*/ 0 h 60"/>
                    <a:gd name="T32" fmla="*/ 394 w 394"/>
                    <a:gd name="T33" fmla="*/ 60 h 60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394" h="60">
                      <a:moveTo>
                        <a:pt x="51" y="11"/>
                      </a:moveTo>
                      <a:lnTo>
                        <a:pt x="150" y="28"/>
                      </a:lnTo>
                      <a:lnTo>
                        <a:pt x="257" y="0"/>
                      </a:lnTo>
                      <a:lnTo>
                        <a:pt x="394" y="30"/>
                      </a:lnTo>
                      <a:lnTo>
                        <a:pt x="266" y="30"/>
                      </a:lnTo>
                      <a:lnTo>
                        <a:pt x="173" y="60"/>
                      </a:lnTo>
                      <a:lnTo>
                        <a:pt x="74" y="30"/>
                      </a:lnTo>
                      <a:lnTo>
                        <a:pt x="0" y="17"/>
                      </a:lnTo>
                      <a:lnTo>
                        <a:pt x="51" y="1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1pPr>
                  <a:lvl2pPr marL="742950" indent="-28575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2pPr>
                  <a:lvl3pPr marL="11430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3pPr>
                  <a:lvl4pPr marL="16002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4pPr>
                  <a:lvl5pPr marL="20574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78006" name="Freeform 179"/>
                <p:cNvSpPr>
                  <a:spLocks/>
                </p:cNvSpPr>
                <p:nvPr/>
              </p:nvSpPr>
              <p:spPr bwMode="auto">
                <a:xfrm>
                  <a:off x="1457" y="1613"/>
                  <a:ext cx="48" cy="10"/>
                </a:xfrm>
                <a:custGeom>
                  <a:avLst/>
                  <a:gdLst>
                    <a:gd name="T0" fmla="*/ 0 w 95"/>
                    <a:gd name="T1" fmla="*/ 6 h 19"/>
                    <a:gd name="T2" fmla="*/ 55 w 95"/>
                    <a:gd name="T3" fmla="*/ 19 h 19"/>
                    <a:gd name="T4" fmla="*/ 95 w 95"/>
                    <a:gd name="T5" fmla="*/ 4 h 19"/>
                    <a:gd name="T6" fmla="*/ 51 w 95"/>
                    <a:gd name="T7" fmla="*/ 0 h 19"/>
                    <a:gd name="T8" fmla="*/ 0 w 95"/>
                    <a:gd name="T9" fmla="*/ 6 h 19"/>
                    <a:gd name="T10" fmla="*/ 0 w 95"/>
                    <a:gd name="T11" fmla="*/ 6 h 19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95"/>
                    <a:gd name="T19" fmla="*/ 0 h 19"/>
                    <a:gd name="T20" fmla="*/ 95 w 95"/>
                    <a:gd name="T21" fmla="*/ 19 h 19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95" h="19">
                      <a:moveTo>
                        <a:pt x="0" y="6"/>
                      </a:moveTo>
                      <a:lnTo>
                        <a:pt x="55" y="19"/>
                      </a:lnTo>
                      <a:lnTo>
                        <a:pt x="95" y="4"/>
                      </a:lnTo>
                      <a:lnTo>
                        <a:pt x="51" y="0"/>
                      </a:lnTo>
                      <a:lnTo>
                        <a:pt x="0" y="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1pPr>
                  <a:lvl2pPr marL="742950" indent="-28575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2pPr>
                  <a:lvl3pPr marL="11430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3pPr>
                  <a:lvl4pPr marL="16002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4pPr>
                  <a:lvl5pPr marL="20574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78007" name="Freeform 180"/>
                <p:cNvSpPr>
                  <a:spLocks/>
                </p:cNvSpPr>
                <p:nvPr/>
              </p:nvSpPr>
              <p:spPr bwMode="auto">
                <a:xfrm>
                  <a:off x="1446" y="1600"/>
                  <a:ext cx="290" cy="271"/>
                </a:xfrm>
                <a:custGeom>
                  <a:avLst/>
                  <a:gdLst>
                    <a:gd name="T0" fmla="*/ 0 w 580"/>
                    <a:gd name="T1" fmla="*/ 8 h 542"/>
                    <a:gd name="T2" fmla="*/ 158 w 580"/>
                    <a:gd name="T3" fmla="*/ 23 h 542"/>
                    <a:gd name="T4" fmla="*/ 241 w 580"/>
                    <a:gd name="T5" fmla="*/ 23 h 542"/>
                    <a:gd name="T6" fmla="*/ 363 w 580"/>
                    <a:gd name="T7" fmla="*/ 63 h 542"/>
                    <a:gd name="T8" fmla="*/ 249 w 580"/>
                    <a:gd name="T9" fmla="*/ 78 h 542"/>
                    <a:gd name="T10" fmla="*/ 308 w 580"/>
                    <a:gd name="T11" fmla="*/ 95 h 542"/>
                    <a:gd name="T12" fmla="*/ 352 w 580"/>
                    <a:gd name="T13" fmla="*/ 97 h 542"/>
                    <a:gd name="T14" fmla="*/ 384 w 580"/>
                    <a:gd name="T15" fmla="*/ 206 h 542"/>
                    <a:gd name="T16" fmla="*/ 405 w 580"/>
                    <a:gd name="T17" fmla="*/ 329 h 542"/>
                    <a:gd name="T18" fmla="*/ 253 w 580"/>
                    <a:gd name="T19" fmla="*/ 369 h 542"/>
                    <a:gd name="T20" fmla="*/ 403 w 580"/>
                    <a:gd name="T21" fmla="*/ 396 h 542"/>
                    <a:gd name="T22" fmla="*/ 510 w 580"/>
                    <a:gd name="T23" fmla="*/ 457 h 542"/>
                    <a:gd name="T24" fmla="*/ 567 w 580"/>
                    <a:gd name="T25" fmla="*/ 510 h 542"/>
                    <a:gd name="T26" fmla="*/ 549 w 580"/>
                    <a:gd name="T27" fmla="*/ 517 h 542"/>
                    <a:gd name="T28" fmla="*/ 445 w 580"/>
                    <a:gd name="T29" fmla="*/ 504 h 542"/>
                    <a:gd name="T30" fmla="*/ 363 w 580"/>
                    <a:gd name="T31" fmla="*/ 508 h 542"/>
                    <a:gd name="T32" fmla="*/ 325 w 580"/>
                    <a:gd name="T33" fmla="*/ 523 h 542"/>
                    <a:gd name="T34" fmla="*/ 420 w 580"/>
                    <a:gd name="T35" fmla="*/ 517 h 542"/>
                    <a:gd name="T36" fmla="*/ 521 w 580"/>
                    <a:gd name="T37" fmla="*/ 533 h 542"/>
                    <a:gd name="T38" fmla="*/ 568 w 580"/>
                    <a:gd name="T39" fmla="*/ 542 h 542"/>
                    <a:gd name="T40" fmla="*/ 580 w 580"/>
                    <a:gd name="T41" fmla="*/ 514 h 542"/>
                    <a:gd name="T42" fmla="*/ 553 w 580"/>
                    <a:gd name="T43" fmla="*/ 479 h 542"/>
                    <a:gd name="T44" fmla="*/ 477 w 580"/>
                    <a:gd name="T45" fmla="*/ 420 h 542"/>
                    <a:gd name="T46" fmla="*/ 424 w 580"/>
                    <a:gd name="T47" fmla="*/ 380 h 542"/>
                    <a:gd name="T48" fmla="*/ 418 w 580"/>
                    <a:gd name="T49" fmla="*/ 272 h 542"/>
                    <a:gd name="T50" fmla="*/ 378 w 580"/>
                    <a:gd name="T51" fmla="*/ 59 h 542"/>
                    <a:gd name="T52" fmla="*/ 240 w 580"/>
                    <a:gd name="T53" fmla="*/ 6 h 542"/>
                    <a:gd name="T54" fmla="*/ 125 w 580"/>
                    <a:gd name="T55" fmla="*/ 8 h 542"/>
                    <a:gd name="T56" fmla="*/ 61 w 580"/>
                    <a:gd name="T57" fmla="*/ 0 h 542"/>
                    <a:gd name="T58" fmla="*/ 0 w 580"/>
                    <a:gd name="T59" fmla="*/ 8 h 542"/>
                    <a:gd name="T60" fmla="*/ 0 w 580"/>
                    <a:gd name="T61" fmla="*/ 8 h 542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w 580"/>
                    <a:gd name="T94" fmla="*/ 0 h 542"/>
                    <a:gd name="T95" fmla="*/ 580 w 580"/>
                    <a:gd name="T96" fmla="*/ 542 h 542"/>
                  </a:gdLst>
                  <a:ahLst/>
                  <a:cxnLst>
                    <a:cxn ang="T62">
                      <a:pos x="T0" y="T1"/>
                    </a:cxn>
                    <a:cxn ang="T63">
                      <a:pos x="T2" y="T3"/>
                    </a:cxn>
                    <a:cxn ang="T64">
                      <a:pos x="T4" y="T5"/>
                    </a:cxn>
                    <a:cxn ang="T65">
                      <a:pos x="T6" y="T7"/>
                    </a:cxn>
                    <a:cxn ang="T66">
                      <a:pos x="T8" y="T9"/>
                    </a:cxn>
                    <a:cxn ang="T67">
                      <a:pos x="T10" y="T11"/>
                    </a:cxn>
                    <a:cxn ang="T68">
                      <a:pos x="T12" y="T13"/>
                    </a:cxn>
                    <a:cxn ang="T69">
                      <a:pos x="T14" y="T15"/>
                    </a:cxn>
                    <a:cxn ang="T70">
                      <a:pos x="T16" y="T17"/>
                    </a:cxn>
                    <a:cxn ang="T71">
                      <a:pos x="T18" y="T19"/>
                    </a:cxn>
                    <a:cxn ang="T72">
                      <a:pos x="T20" y="T21"/>
                    </a:cxn>
                    <a:cxn ang="T73">
                      <a:pos x="T22" y="T23"/>
                    </a:cxn>
                    <a:cxn ang="T74">
                      <a:pos x="T24" y="T25"/>
                    </a:cxn>
                    <a:cxn ang="T75">
                      <a:pos x="T26" y="T27"/>
                    </a:cxn>
                    <a:cxn ang="T76">
                      <a:pos x="T28" y="T29"/>
                    </a:cxn>
                    <a:cxn ang="T77">
                      <a:pos x="T30" y="T31"/>
                    </a:cxn>
                    <a:cxn ang="T78">
                      <a:pos x="T32" y="T33"/>
                    </a:cxn>
                    <a:cxn ang="T79">
                      <a:pos x="T34" y="T35"/>
                    </a:cxn>
                    <a:cxn ang="T80">
                      <a:pos x="T36" y="T37"/>
                    </a:cxn>
                    <a:cxn ang="T81">
                      <a:pos x="T38" y="T39"/>
                    </a:cxn>
                    <a:cxn ang="T82">
                      <a:pos x="T40" y="T41"/>
                    </a:cxn>
                    <a:cxn ang="T83">
                      <a:pos x="T42" y="T43"/>
                    </a:cxn>
                    <a:cxn ang="T84">
                      <a:pos x="T44" y="T45"/>
                    </a:cxn>
                    <a:cxn ang="T85">
                      <a:pos x="T46" y="T47"/>
                    </a:cxn>
                    <a:cxn ang="T86">
                      <a:pos x="T48" y="T49"/>
                    </a:cxn>
                    <a:cxn ang="T87">
                      <a:pos x="T50" y="T51"/>
                    </a:cxn>
                    <a:cxn ang="T88">
                      <a:pos x="T52" y="T53"/>
                    </a:cxn>
                    <a:cxn ang="T89">
                      <a:pos x="T54" y="T55"/>
                    </a:cxn>
                    <a:cxn ang="T90">
                      <a:pos x="T56" y="T57"/>
                    </a:cxn>
                    <a:cxn ang="T91">
                      <a:pos x="T58" y="T59"/>
                    </a:cxn>
                    <a:cxn ang="T92">
                      <a:pos x="T60" y="T61"/>
                    </a:cxn>
                  </a:cxnLst>
                  <a:rect l="T93" t="T94" r="T95" b="T96"/>
                  <a:pathLst>
                    <a:path w="580" h="542">
                      <a:moveTo>
                        <a:pt x="0" y="8"/>
                      </a:moveTo>
                      <a:lnTo>
                        <a:pt x="158" y="23"/>
                      </a:lnTo>
                      <a:lnTo>
                        <a:pt x="241" y="23"/>
                      </a:lnTo>
                      <a:lnTo>
                        <a:pt x="363" y="63"/>
                      </a:lnTo>
                      <a:lnTo>
                        <a:pt x="249" y="78"/>
                      </a:lnTo>
                      <a:lnTo>
                        <a:pt x="308" y="95"/>
                      </a:lnTo>
                      <a:lnTo>
                        <a:pt x="352" y="97"/>
                      </a:lnTo>
                      <a:lnTo>
                        <a:pt x="384" y="206"/>
                      </a:lnTo>
                      <a:lnTo>
                        <a:pt x="405" y="329"/>
                      </a:lnTo>
                      <a:lnTo>
                        <a:pt x="253" y="369"/>
                      </a:lnTo>
                      <a:lnTo>
                        <a:pt x="403" y="396"/>
                      </a:lnTo>
                      <a:lnTo>
                        <a:pt x="510" y="457"/>
                      </a:lnTo>
                      <a:lnTo>
                        <a:pt x="567" y="510"/>
                      </a:lnTo>
                      <a:lnTo>
                        <a:pt x="549" y="517"/>
                      </a:lnTo>
                      <a:lnTo>
                        <a:pt x="445" y="504"/>
                      </a:lnTo>
                      <a:lnTo>
                        <a:pt x="363" y="508"/>
                      </a:lnTo>
                      <a:lnTo>
                        <a:pt x="325" y="523"/>
                      </a:lnTo>
                      <a:lnTo>
                        <a:pt x="420" y="517"/>
                      </a:lnTo>
                      <a:lnTo>
                        <a:pt x="521" y="533"/>
                      </a:lnTo>
                      <a:lnTo>
                        <a:pt x="568" y="542"/>
                      </a:lnTo>
                      <a:lnTo>
                        <a:pt x="580" y="514"/>
                      </a:lnTo>
                      <a:lnTo>
                        <a:pt x="553" y="479"/>
                      </a:lnTo>
                      <a:lnTo>
                        <a:pt x="477" y="420"/>
                      </a:lnTo>
                      <a:lnTo>
                        <a:pt x="424" y="380"/>
                      </a:lnTo>
                      <a:lnTo>
                        <a:pt x="418" y="272"/>
                      </a:lnTo>
                      <a:lnTo>
                        <a:pt x="378" y="59"/>
                      </a:lnTo>
                      <a:lnTo>
                        <a:pt x="240" y="6"/>
                      </a:lnTo>
                      <a:lnTo>
                        <a:pt x="125" y="8"/>
                      </a:lnTo>
                      <a:lnTo>
                        <a:pt x="61" y="0"/>
                      </a:lnTo>
                      <a:lnTo>
                        <a:pt x="0" y="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1pPr>
                  <a:lvl2pPr marL="742950" indent="-28575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2pPr>
                  <a:lvl3pPr marL="11430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3pPr>
                  <a:lvl4pPr marL="16002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4pPr>
                  <a:lvl5pPr marL="20574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78008" name="Freeform 181"/>
                <p:cNvSpPr>
                  <a:spLocks/>
                </p:cNvSpPr>
                <p:nvPr/>
              </p:nvSpPr>
              <p:spPr bwMode="auto">
                <a:xfrm>
                  <a:off x="1519" y="1968"/>
                  <a:ext cx="40" cy="31"/>
                </a:xfrm>
                <a:custGeom>
                  <a:avLst/>
                  <a:gdLst>
                    <a:gd name="T0" fmla="*/ 80 w 80"/>
                    <a:gd name="T1" fmla="*/ 25 h 63"/>
                    <a:gd name="T2" fmla="*/ 0 w 80"/>
                    <a:gd name="T3" fmla="*/ 63 h 63"/>
                    <a:gd name="T4" fmla="*/ 48 w 80"/>
                    <a:gd name="T5" fmla="*/ 28 h 63"/>
                    <a:gd name="T6" fmla="*/ 78 w 80"/>
                    <a:gd name="T7" fmla="*/ 0 h 63"/>
                    <a:gd name="T8" fmla="*/ 80 w 80"/>
                    <a:gd name="T9" fmla="*/ 25 h 63"/>
                    <a:gd name="T10" fmla="*/ 80 w 80"/>
                    <a:gd name="T11" fmla="*/ 25 h 6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80"/>
                    <a:gd name="T19" fmla="*/ 0 h 63"/>
                    <a:gd name="T20" fmla="*/ 80 w 80"/>
                    <a:gd name="T21" fmla="*/ 63 h 6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80" h="63">
                      <a:moveTo>
                        <a:pt x="80" y="25"/>
                      </a:moveTo>
                      <a:lnTo>
                        <a:pt x="0" y="63"/>
                      </a:lnTo>
                      <a:lnTo>
                        <a:pt x="48" y="28"/>
                      </a:lnTo>
                      <a:lnTo>
                        <a:pt x="78" y="0"/>
                      </a:lnTo>
                      <a:lnTo>
                        <a:pt x="80" y="2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1pPr>
                  <a:lvl2pPr marL="742950" indent="-28575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2pPr>
                  <a:lvl3pPr marL="11430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3pPr>
                  <a:lvl4pPr marL="16002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4pPr>
                  <a:lvl5pPr marL="20574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78009" name="Freeform 182"/>
                <p:cNvSpPr>
                  <a:spLocks/>
                </p:cNvSpPr>
                <p:nvPr/>
              </p:nvSpPr>
              <p:spPr bwMode="auto">
                <a:xfrm>
                  <a:off x="1655" y="3449"/>
                  <a:ext cx="106" cy="59"/>
                </a:xfrm>
                <a:custGeom>
                  <a:avLst/>
                  <a:gdLst>
                    <a:gd name="T0" fmla="*/ 6 w 211"/>
                    <a:gd name="T1" fmla="*/ 10 h 118"/>
                    <a:gd name="T2" fmla="*/ 0 w 211"/>
                    <a:gd name="T3" fmla="*/ 40 h 118"/>
                    <a:gd name="T4" fmla="*/ 12 w 211"/>
                    <a:gd name="T5" fmla="*/ 90 h 118"/>
                    <a:gd name="T6" fmla="*/ 55 w 211"/>
                    <a:gd name="T7" fmla="*/ 118 h 118"/>
                    <a:gd name="T8" fmla="*/ 86 w 211"/>
                    <a:gd name="T9" fmla="*/ 118 h 118"/>
                    <a:gd name="T10" fmla="*/ 211 w 211"/>
                    <a:gd name="T11" fmla="*/ 37 h 118"/>
                    <a:gd name="T12" fmla="*/ 76 w 211"/>
                    <a:gd name="T13" fmla="*/ 99 h 118"/>
                    <a:gd name="T14" fmla="*/ 29 w 211"/>
                    <a:gd name="T15" fmla="*/ 88 h 118"/>
                    <a:gd name="T16" fmla="*/ 10 w 211"/>
                    <a:gd name="T17" fmla="*/ 44 h 118"/>
                    <a:gd name="T18" fmla="*/ 14 w 211"/>
                    <a:gd name="T19" fmla="*/ 0 h 118"/>
                    <a:gd name="T20" fmla="*/ 6 w 211"/>
                    <a:gd name="T21" fmla="*/ 10 h 118"/>
                    <a:gd name="T22" fmla="*/ 6 w 211"/>
                    <a:gd name="T23" fmla="*/ 10 h 118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w 211"/>
                    <a:gd name="T37" fmla="*/ 0 h 118"/>
                    <a:gd name="T38" fmla="*/ 211 w 211"/>
                    <a:gd name="T39" fmla="*/ 118 h 118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T36" t="T37" r="T38" b="T39"/>
                  <a:pathLst>
                    <a:path w="211" h="118">
                      <a:moveTo>
                        <a:pt x="6" y="10"/>
                      </a:moveTo>
                      <a:lnTo>
                        <a:pt x="0" y="40"/>
                      </a:lnTo>
                      <a:lnTo>
                        <a:pt x="12" y="90"/>
                      </a:lnTo>
                      <a:lnTo>
                        <a:pt x="55" y="118"/>
                      </a:lnTo>
                      <a:lnTo>
                        <a:pt x="86" y="118"/>
                      </a:lnTo>
                      <a:lnTo>
                        <a:pt x="211" y="37"/>
                      </a:lnTo>
                      <a:lnTo>
                        <a:pt x="76" y="99"/>
                      </a:lnTo>
                      <a:lnTo>
                        <a:pt x="29" y="88"/>
                      </a:lnTo>
                      <a:lnTo>
                        <a:pt x="10" y="44"/>
                      </a:lnTo>
                      <a:lnTo>
                        <a:pt x="14" y="0"/>
                      </a:lnTo>
                      <a:lnTo>
                        <a:pt x="6" y="10"/>
                      </a:lnTo>
                      <a:close/>
                    </a:path>
                  </a:pathLst>
                </a:custGeom>
                <a:solidFill>
                  <a:srgbClr val="B8CCB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1pPr>
                  <a:lvl2pPr marL="742950" indent="-28575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2pPr>
                  <a:lvl3pPr marL="11430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3pPr>
                  <a:lvl4pPr marL="16002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4pPr>
                  <a:lvl5pPr marL="20574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78010" name="Freeform 183"/>
                <p:cNvSpPr>
                  <a:spLocks/>
                </p:cNvSpPr>
                <p:nvPr/>
              </p:nvSpPr>
              <p:spPr bwMode="auto">
                <a:xfrm>
                  <a:off x="1798" y="3549"/>
                  <a:ext cx="56" cy="84"/>
                </a:xfrm>
                <a:custGeom>
                  <a:avLst/>
                  <a:gdLst>
                    <a:gd name="T0" fmla="*/ 0 w 113"/>
                    <a:gd name="T1" fmla="*/ 135 h 167"/>
                    <a:gd name="T2" fmla="*/ 58 w 113"/>
                    <a:gd name="T3" fmla="*/ 84 h 167"/>
                    <a:gd name="T4" fmla="*/ 44 w 113"/>
                    <a:gd name="T5" fmla="*/ 0 h 167"/>
                    <a:gd name="T6" fmla="*/ 96 w 113"/>
                    <a:gd name="T7" fmla="*/ 32 h 167"/>
                    <a:gd name="T8" fmla="*/ 113 w 113"/>
                    <a:gd name="T9" fmla="*/ 103 h 167"/>
                    <a:gd name="T10" fmla="*/ 27 w 113"/>
                    <a:gd name="T11" fmla="*/ 167 h 167"/>
                    <a:gd name="T12" fmla="*/ 0 w 113"/>
                    <a:gd name="T13" fmla="*/ 135 h 167"/>
                    <a:gd name="T14" fmla="*/ 0 w 113"/>
                    <a:gd name="T15" fmla="*/ 135 h 167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13"/>
                    <a:gd name="T25" fmla="*/ 0 h 167"/>
                    <a:gd name="T26" fmla="*/ 113 w 113"/>
                    <a:gd name="T27" fmla="*/ 167 h 167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13" h="167">
                      <a:moveTo>
                        <a:pt x="0" y="135"/>
                      </a:moveTo>
                      <a:lnTo>
                        <a:pt x="58" y="84"/>
                      </a:lnTo>
                      <a:lnTo>
                        <a:pt x="44" y="0"/>
                      </a:lnTo>
                      <a:lnTo>
                        <a:pt x="96" y="32"/>
                      </a:lnTo>
                      <a:lnTo>
                        <a:pt x="113" y="103"/>
                      </a:lnTo>
                      <a:lnTo>
                        <a:pt x="27" y="167"/>
                      </a:lnTo>
                      <a:lnTo>
                        <a:pt x="0" y="135"/>
                      </a:lnTo>
                      <a:close/>
                    </a:path>
                  </a:pathLst>
                </a:custGeom>
                <a:solidFill>
                  <a:srgbClr val="CBE5C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1pPr>
                  <a:lvl2pPr marL="742950" indent="-28575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2pPr>
                  <a:lvl3pPr marL="11430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3pPr>
                  <a:lvl4pPr marL="16002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4pPr>
                  <a:lvl5pPr marL="20574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78011" name="Freeform 184"/>
                <p:cNvSpPr>
                  <a:spLocks/>
                </p:cNvSpPr>
                <p:nvPr/>
              </p:nvSpPr>
              <p:spPr bwMode="auto">
                <a:xfrm>
                  <a:off x="1992" y="3603"/>
                  <a:ext cx="61" cy="43"/>
                </a:xfrm>
                <a:custGeom>
                  <a:avLst/>
                  <a:gdLst>
                    <a:gd name="T0" fmla="*/ 42 w 124"/>
                    <a:gd name="T1" fmla="*/ 2 h 88"/>
                    <a:gd name="T2" fmla="*/ 76 w 124"/>
                    <a:gd name="T3" fmla="*/ 23 h 88"/>
                    <a:gd name="T4" fmla="*/ 124 w 124"/>
                    <a:gd name="T5" fmla="*/ 71 h 88"/>
                    <a:gd name="T6" fmla="*/ 101 w 124"/>
                    <a:gd name="T7" fmla="*/ 88 h 88"/>
                    <a:gd name="T8" fmla="*/ 38 w 124"/>
                    <a:gd name="T9" fmla="*/ 80 h 88"/>
                    <a:gd name="T10" fmla="*/ 52 w 124"/>
                    <a:gd name="T11" fmla="*/ 40 h 88"/>
                    <a:gd name="T12" fmla="*/ 0 w 124"/>
                    <a:gd name="T13" fmla="*/ 21 h 88"/>
                    <a:gd name="T14" fmla="*/ 42 w 124"/>
                    <a:gd name="T15" fmla="*/ 17 h 88"/>
                    <a:gd name="T16" fmla="*/ 14 w 124"/>
                    <a:gd name="T17" fmla="*/ 0 h 88"/>
                    <a:gd name="T18" fmla="*/ 42 w 124"/>
                    <a:gd name="T19" fmla="*/ 2 h 88"/>
                    <a:gd name="T20" fmla="*/ 42 w 124"/>
                    <a:gd name="T21" fmla="*/ 2 h 88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124"/>
                    <a:gd name="T34" fmla="*/ 0 h 88"/>
                    <a:gd name="T35" fmla="*/ 124 w 124"/>
                    <a:gd name="T36" fmla="*/ 88 h 88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124" h="88">
                      <a:moveTo>
                        <a:pt x="42" y="2"/>
                      </a:moveTo>
                      <a:lnTo>
                        <a:pt x="76" y="23"/>
                      </a:lnTo>
                      <a:lnTo>
                        <a:pt x="124" y="71"/>
                      </a:lnTo>
                      <a:lnTo>
                        <a:pt x="101" y="88"/>
                      </a:lnTo>
                      <a:lnTo>
                        <a:pt x="38" y="80"/>
                      </a:lnTo>
                      <a:lnTo>
                        <a:pt x="52" y="40"/>
                      </a:lnTo>
                      <a:lnTo>
                        <a:pt x="0" y="21"/>
                      </a:lnTo>
                      <a:lnTo>
                        <a:pt x="42" y="17"/>
                      </a:lnTo>
                      <a:lnTo>
                        <a:pt x="14" y="0"/>
                      </a:lnTo>
                      <a:lnTo>
                        <a:pt x="42" y="2"/>
                      </a:lnTo>
                      <a:close/>
                    </a:path>
                  </a:pathLst>
                </a:custGeom>
                <a:solidFill>
                  <a:srgbClr val="B8CCB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1pPr>
                  <a:lvl2pPr marL="742950" indent="-28575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2pPr>
                  <a:lvl3pPr marL="11430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3pPr>
                  <a:lvl4pPr marL="16002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4pPr>
                  <a:lvl5pPr marL="20574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78012" name="Freeform 185"/>
                <p:cNvSpPr>
                  <a:spLocks/>
                </p:cNvSpPr>
                <p:nvPr/>
              </p:nvSpPr>
              <p:spPr bwMode="auto">
                <a:xfrm>
                  <a:off x="1803" y="3422"/>
                  <a:ext cx="68" cy="11"/>
                </a:xfrm>
                <a:custGeom>
                  <a:avLst/>
                  <a:gdLst>
                    <a:gd name="T0" fmla="*/ 17 w 135"/>
                    <a:gd name="T1" fmla="*/ 0 h 21"/>
                    <a:gd name="T2" fmla="*/ 135 w 135"/>
                    <a:gd name="T3" fmla="*/ 4 h 21"/>
                    <a:gd name="T4" fmla="*/ 23 w 135"/>
                    <a:gd name="T5" fmla="*/ 19 h 21"/>
                    <a:gd name="T6" fmla="*/ 0 w 135"/>
                    <a:gd name="T7" fmla="*/ 21 h 21"/>
                    <a:gd name="T8" fmla="*/ 17 w 135"/>
                    <a:gd name="T9" fmla="*/ 0 h 21"/>
                    <a:gd name="T10" fmla="*/ 17 w 135"/>
                    <a:gd name="T11" fmla="*/ 0 h 21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135"/>
                    <a:gd name="T19" fmla="*/ 0 h 21"/>
                    <a:gd name="T20" fmla="*/ 135 w 135"/>
                    <a:gd name="T21" fmla="*/ 21 h 21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135" h="21">
                      <a:moveTo>
                        <a:pt x="17" y="0"/>
                      </a:moveTo>
                      <a:lnTo>
                        <a:pt x="135" y="4"/>
                      </a:lnTo>
                      <a:lnTo>
                        <a:pt x="23" y="19"/>
                      </a:lnTo>
                      <a:lnTo>
                        <a:pt x="0" y="21"/>
                      </a:lnTo>
                      <a:lnTo>
                        <a:pt x="17" y="0"/>
                      </a:lnTo>
                      <a:close/>
                    </a:path>
                  </a:pathLst>
                </a:custGeom>
                <a:solidFill>
                  <a:srgbClr val="B8CCB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1pPr>
                  <a:lvl2pPr marL="742950" indent="-28575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2pPr>
                  <a:lvl3pPr marL="11430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3pPr>
                  <a:lvl4pPr marL="16002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4pPr>
                  <a:lvl5pPr marL="20574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78013" name="Freeform 186"/>
                <p:cNvSpPr>
                  <a:spLocks/>
                </p:cNvSpPr>
                <p:nvPr/>
              </p:nvSpPr>
              <p:spPr bwMode="auto">
                <a:xfrm>
                  <a:off x="1915" y="2931"/>
                  <a:ext cx="78" cy="41"/>
                </a:xfrm>
                <a:custGeom>
                  <a:avLst/>
                  <a:gdLst>
                    <a:gd name="T0" fmla="*/ 156 w 156"/>
                    <a:gd name="T1" fmla="*/ 69 h 82"/>
                    <a:gd name="T2" fmla="*/ 141 w 156"/>
                    <a:gd name="T3" fmla="*/ 33 h 82"/>
                    <a:gd name="T4" fmla="*/ 88 w 156"/>
                    <a:gd name="T5" fmla="*/ 8 h 82"/>
                    <a:gd name="T6" fmla="*/ 57 w 156"/>
                    <a:gd name="T7" fmla="*/ 0 h 82"/>
                    <a:gd name="T8" fmla="*/ 25 w 156"/>
                    <a:gd name="T9" fmla="*/ 14 h 82"/>
                    <a:gd name="T10" fmla="*/ 0 w 156"/>
                    <a:gd name="T11" fmla="*/ 44 h 82"/>
                    <a:gd name="T12" fmla="*/ 12 w 156"/>
                    <a:gd name="T13" fmla="*/ 67 h 82"/>
                    <a:gd name="T14" fmla="*/ 46 w 156"/>
                    <a:gd name="T15" fmla="*/ 63 h 82"/>
                    <a:gd name="T16" fmla="*/ 78 w 156"/>
                    <a:gd name="T17" fmla="*/ 40 h 82"/>
                    <a:gd name="T18" fmla="*/ 101 w 156"/>
                    <a:gd name="T19" fmla="*/ 42 h 82"/>
                    <a:gd name="T20" fmla="*/ 116 w 156"/>
                    <a:gd name="T21" fmla="*/ 75 h 82"/>
                    <a:gd name="T22" fmla="*/ 152 w 156"/>
                    <a:gd name="T23" fmla="*/ 82 h 82"/>
                    <a:gd name="T24" fmla="*/ 156 w 156"/>
                    <a:gd name="T25" fmla="*/ 69 h 82"/>
                    <a:gd name="T26" fmla="*/ 156 w 156"/>
                    <a:gd name="T27" fmla="*/ 69 h 82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w 156"/>
                    <a:gd name="T43" fmla="*/ 0 h 82"/>
                    <a:gd name="T44" fmla="*/ 156 w 156"/>
                    <a:gd name="T45" fmla="*/ 82 h 82"/>
                  </a:gdLst>
                  <a:ahLst/>
                  <a:cxnLst>
                    <a:cxn ang="T28">
                      <a:pos x="T0" y="T1"/>
                    </a:cxn>
                    <a:cxn ang="T29">
                      <a:pos x="T2" y="T3"/>
                    </a:cxn>
                    <a:cxn ang="T30">
                      <a:pos x="T4" y="T5"/>
                    </a:cxn>
                    <a:cxn ang="T31">
                      <a:pos x="T6" y="T7"/>
                    </a:cxn>
                    <a:cxn ang="T32">
                      <a:pos x="T8" y="T9"/>
                    </a:cxn>
                    <a:cxn ang="T33">
                      <a:pos x="T10" y="T11"/>
                    </a:cxn>
                    <a:cxn ang="T34">
                      <a:pos x="T12" y="T13"/>
                    </a:cxn>
                    <a:cxn ang="T35">
                      <a:pos x="T14" y="T15"/>
                    </a:cxn>
                    <a:cxn ang="T36">
                      <a:pos x="T16" y="T17"/>
                    </a:cxn>
                    <a:cxn ang="T37">
                      <a:pos x="T18" y="T19"/>
                    </a:cxn>
                    <a:cxn ang="T38">
                      <a:pos x="T20" y="T21"/>
                    </a:cxn>
                    <a:cxn ang="T39">
                      <a:pos x="T22" y="T23"/>
                    </a:cxn>
                    <a:cxn ang="T40">
                      <a:pos x="T24" y="T25"/>
                    </a:cxn>
                    <a:cxn ang="T41">
                      <a:pos x="T26" y="T27"/>
                    </a:cxn>
                  </a:cxnLst>
                  <a:rect l="T42" t="T43" r="T44" b="T45"/>
                  <a:pathLst>
                    <a:path w="156" h="82">
                      <a:moveTo>
                        <a:pt x="156" y="69"/>
                      </a:moveTo>
                      <a:lnTo>
                        <a:pt x="141" y="33"/>
                      </a:lnTo>
                      <a:lnTo>
                        <a:pt x="88" y="8"/>
                      </a:lnTo>
                      <a:lnTo>
                        <a:pt x="57" y="0"/>
                      </a:lnTo>
                      <a:lnTo>
                        <a:pt x="25" y="14"/>
                      </a:lnTo>
                      <a:lnTo>
                        <a:pt x="0" y="44"/>
                      </a:lnTo>
                      <a:lnTo>
                        <a:pt x="12" y="67"/>
                      </a:lnTo>
                      <a:lnTo>
                        <a:pt x="46" y="63"/>
                      </a:lnTo>
                      <a:lnTo>
                        <a:pt x="78" y="40"/>
                      </a:lnTo>
                      <a:lnTo>
                        <a:pt x="101" y="42"/>
                      </a:lnTo>
                      <a:lnTo>
                        <a:pt x="116" y="75"/>
                      </a:lnTo>
                      <a:lnTo>
                        <a:pt x="152" y="82"/>
                      </a:lnTo>
                      <a:lnTo>
                        <a:pt x="156" y="69"/>
                      </a:lnTo>
                      <a:close/>
                    </a:path>
                  </a:pathLst>
                </a:custGeom>
                <a:solidFill>
                  <a:srgbClr val="9999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1pPr>
                  <a:lvl2pPr marL="742950" indent="-28575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2pPr>
                  <a:lvl3pPr marL="11430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3pPr>
                  <a:lvl4pPr marL="16002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4pPr>
                  <a:lvl5pPr marL="20574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78014" name="Freeform 187"/>
                <p:cNvSpPr>
                  <a:spLocks/>
                </p:cNvSpPr>
                <p:nvPr/>
              </p:nvSpPr>
              <p:spPr bwMode="auto">
                <a:xfrm>
                  <a:off x="1988" y="2976"/>
                  <a:ext cx="15" cy="28"/>
                </a:xfrm>
                <a:custGeom>
                  <a:avLst/>
                  <a:gdLst>
                    <a:gd name="T0" fmla="*/ 0 w 30"/>
                    <a:gd name="T1" fmla="*/ 7 h 55"/>
                    <a:gd name="T2" fmla="*/ 0 w 30"/>
                    <a:gd name="T3" fmla="*/ 40 h 55"/>
                    <a:gd name="T4" fmla="*/ 17 w 30"/>
                    <a:gd name="T5" fmla="*/ 55 h 55"/>
                    <a:gd name="T6" fmla="*/ 30 w 30"/>
                    <a:gd name="T7" fmla="*/ 47 h 55"/>
                    <a:gd name="T8" fmla="*/ 24 w 30"/>
                    <a:gd name="T9" fmla="*/ 15 h 55"/>
                    <a:gd name="T10" fmla="*/ 17 w 30"/>
                    <a:gd name="T11" fmla="*/ 0 h 55"/>
                    <a:gd name="T12" fmla="*/ 0 w 30"/>
                    <a:gd name="T13" fmla="*/ 7 h 55"/>
                    <a:gd name="T14" fmla="*/ 0 w 30"/>
                    <a:gd name="T15" fmla="*/ 7 h 55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30"/>
                    <a:gd name="T25" fmla="*/ 0 h 55"/>
                    <a:gd name="T26" fmla="*/ 30 w 30"/>
                    <a:gd name="T27" fmla="*/ 55 h 55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30" h="55">
                      <a:moveTo>
                        <a:pt x="0" y="7"/>
                      </a:moveTo>
                      <a:lnTo>
                        <a:pt x="0" y="40"/>
                      </a:lnTo>
                      <a:lnTo>
                        <a:pt x="17" y="55"/>
                      </a:lnTo>
                      <a:lnTo>
                        <a:pt x="30" y="47"/>
                      </a:lnTo>
                      <a:lnTo>
                        <a:pt x="24" y="15"/>
                      </a:lnTo>
                      <a:lnTo>
                        <a:pt x="17" y="0"/>
                      </a:lnTo>
                      <a:lnTo>
                        <a:pt x="0" y="7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1pPr>
                  <a:lvl2pPr marL="742950" indent="-28575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2pPr>
                  <a:lvl3pPr marL="11430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3pPr>
                  <a:lvl4pPr marL="16002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4pPr>
                  <a:lvl5pPr marL="20574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78015" name="Freeform 188"/>
                <p:cNvSpPr>
                  <a:spLocks/>
                </p:cNvSpPr>
                <p:nvPr/>
              </p:nvSpPr>
              <p:spPr bwMode="auto">
                <a:xfrm>
                  <a:off x="2015" y="3032"/>
                  <a:ext cx="41" cy="42"/>
                </a:xfrm>
                <a:custGeom>
                  <a:avLst/>
                  <a:gdLst>
                    <a:gd name="T0" fmla="*/ 0 w 82"/>
                    <a:gd name="T1" fmla="*/ 17 h 83"/>
                    <a:gd name="T2" fmla="*/ 7 w 82"/>
                    <a:gd name="T3" fmla="*/ 42 h 83"/>
                    <a:gd name="T4" fmla="*/ 38 w 82"/>
                    <a:gd name="T5" fmla="*/ 53 h 83"/>
                    <a:gd name="T6" fmla="*/ 63 w 82"/>
                    <a:gd name="T7" fmla="*/ 83 h 83"/>
                    <a:gd name="T8" fmla="*/ 80 w 82"/>
                    <a:gd name="T9" fmla="*/ 82 h 83"/>
                    <a:gd name="T10" fmla="*/ 82 w 82"/>
                    <a:gd name="T11" fmla="*/ 30 h 83"/>
                    <a:gd name="T12" fmla="*/ 49 w 82"/>
                    <a:gd name="T13" fmla="*/ 9 h 83"/>
                    <a:gd name="T14" fmla="*/ 19 w 82"/>
                    <a:gd name="T15" fmla="*/ 0 h 83"/>
                    <a:gd name="T16" fmla="*/ 2 w 82"/>
                    <a:gd name="T17" fmla="*/ 2 h 83"/>
                    <a:gd name="T18" fmla="*/ 0 w 82"/>
                    <a:gd name="T19" fmla="*/ 17 h 83"/>
                    <a:gd name="T20" fmla="*/ 0 w 82"/>
                    <a:gd name="T21" fmla="*/ 17 h 83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82"/>
                    <a:gd name="T34" fmla="*/ 0 h 83"/>
                    <a:gd name="T35" fmla="*/ 82 w 82"/>
                    <a:gd name="T36" fmla="*/ 83 h 83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82" h="83">
                      <a:moveTo>
                        <a:pt x="0" y="17"/>
                      </a:moveTo>
                      <a:lnTo>
                        <a:pt x="7" y="42"/>
                      </a:lnTo>
                      <a:lnTo>
                        <a:pt x="38" y="53"/>
                      </a:lnTo>
                      <a:lnTo>
                        <a:pt x="63" y="83"/>
                      </a:lnTo>
                      <a:lnTo>
                        <a:pt x="80" y="82"/>
                      </a:lnTo>
                      <a:lnTo>
                        <a:pt x="82" y="30"/>
                      </a:lnTo>
                      <a:lnTo>
                        <a:pt x="49" y="9"/>
                      </a:lnTo>
                      <a:lnTo>
                        <a:pt x="19" y="0"/>
                      </a:lnTo>
                      <a:lnTo>
                        <a:pt x="2" y="2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solidFill>
                  <a:srgbClr val="7F7F7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1pPr>
                  <a:lvl2pPr marL="742950" indent="-28575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2pPr>
                  <a:lvl3pPr marL="11430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3pPr>
                  <a:lvl4pPr marL="16002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4pPr>
                  <a:lvl5pPr marL="20574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78016" name="Freeform 189"/>
                <p:cNvSpPr>
                  <a:spLocks/>
                </p:cNvSpPr>
                <p:nvPr/>
              </p:nvSpPr>
              <p:spPr bwMode="auto">
                <a:xfrm>
                  <a:off x="1928" y="2930"/>
                  <a:ext cx="58" cy="25"/>
                </a:xfrm>
                <a:custGeom>
                  <a:avLst/>
                  <a:gdLst>
                    <a:gd name="T0" fmla="*/ 0 w 116"/>
                    <a:gd name="T1" fmla="*/ 32 h 51"/>
                    <a:gd name="T2" fmla="*/ 17 w 116"/>
                    <a:gd name="T3" fmla="*/ 1 h 51"/>
                    <a:gd name="T4" fmla="*/ 53 w 116"/>
                    <a:gd name="T5" fmla="*/ 0 h 51"/>
                    <a:gd name="T6" fmla="*/ 67 w 116"/>
                    <a:gd name="T7" fmla="*/ 19 h 51"/>
                    <a:gd name="T8" fmla="*/ 99 w 116"/>
                    <a:gd name="T9" fmla="*/ 22 h 51"/>
                    <a:gd name="T10" fmla="*/ 116 w 116"/>
                    <a:gd name="T11" fmla="*/ 51 h 51"/>
                    <a:gd name="T12" fmla="*/ 91 w 116"/>
                    <a:gd name="T13" fmla="*/ 51 h 51"/>
                    <a:gd name="T14" fmla="*/ 65 w 116"/>
                    <a:gd name="T15" fmla="*/ 32 h 51"/>
                    <a:gd name="T16" fmla="*/ 34 w 116"/>
                    <a:gd name="T17" fmla="*/ 20 h 51"/>
                    <a:gd name="T18" fmla="*/ 17 w 116"/>
                    <a:gd name="T19" fmla="*/ 38 h 51"/>
                    <a:gd name="T20" fmla="*/ 0 w 116"/>
                    <a:gd name="T21" fmla="*/ 32 h 51"/>
                    <a:gd name="T22" fmla="*/ 0 w 116"/>
                    <a:gd name="T23" fmla="*/ 32 h 51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w 116"/>
                    <a:gd name="T37" fmla="*/ 0 h 51"/>
                    <a:gd name="T38" fmla="*/ 116 w 116"/>
                    <a:gd name="T39" fmla="*/ 51 h 51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T36" t="T37" r="T38" b="T39"/>
                  <a:pathLst>
                    <a:path w="116" h="51">
                      <a:moveTo>
                        <a:pt x="0" y="32"/>
                      </a:moveTo>
                      <a:lnTo>
                        <a:pt x="17" y="1"/>
                      </a:lnTo>
                      <a:lnTo>
                        <a:pt x="53" y="0"/>
                      </a:lnTo>
                      <a:lnTo>
                        <a:pt x="67" y="19"/>
                      </a:lnTo>
                      <a:lnTo>
                        <a:pt x="99" y="22"/>
                      </a:lnTo>
                      <a:lnTo>
                        <a:pt x="116" y="51"/>
                      </a:lnTo>
                      <a:lnTo>
                        <a:pt x="91" y="51"/>
                      </a:lnTo>
                      <a:lnTo>
                        <a:pt x="65" y="32"/>
                      </a:lnTo>
                      <a:lnTo>
                        <a:pt x="34" y="20"/>
                      </a:lnTo>
                      <a:lnTo>
                        <a:pt x="17" y="38"/>
                      </a:lnTo>
                      <a:lnTo>
                        <a:pt x="0" y="32"/>
                      </a:lnTo>
                      <a:close/>
                    </a:path>
                  </a:pathLst>
                </a:custGeom>
                <a:solidFill>
                  <a:srgbClr val="CCCCC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1pPr>
                  <a:lvl2pPr marL="742950" indent="-28575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2pPr>
                  <a:lvl3pPr marL="11430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3pPr>
                  <a:lvl4pPr marL="16002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4pPr>
                  <a:lvl5pPr marL="20574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78017" name="Freeform 190"/>
                <p:cNvSpPr>
                  <a:spLocks/>
                </p:cNvSpPr>
                <p:nvPr/>
              </p:nvSpPr>
              <p:spPr bwMode="auto">
                <a:xfrm>
                  <a:off x="2043" y="2926"/>
                  <a:ext cx="63" cy="28"/>
                </a:xfrm>
                <a:custGeom>
                  <a:avLst/>
                  <a:gdLst>
                    <a:gd name="T0" fmla="*/ 0 w 126"/>
                    <a:gd name="T1" fmla="*/ 55 h 55"/>
                    <a:gd name="T2" fmla="*/ 53 w 126"/>
                    <a:gd name="T3" fmla="*/ 51 h 55"/>
                    <a:gd name="T4" fmla="*/ 126 w 126"/>
                    <a:gd name="T5" fmla="*/ 0 h 55"/>
                    <a:gd name="T6" fmla="*/ 0 w 126"/>
                    <a:gd name="T7" fmla="*/ 55 h 55"/>
                    <a:gd name="T8" fmla="*/ 0 w 126"/>
                    <a:gd name="T9" fmla="*/ 55 h 55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26"/>
                    <a:gd name="T16" fmla="*/ 0 h 55"/>
                    <a:gd name="T17" fmla="*/ 126 w 126"/>
                    <a:gd name="T18" fmla="*/ 55 h 55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26" h="55">
                      <a:moveTo>
                        <a:pt x="0" y="55"/>
                      </a:moveTo>
                      <a:lnTo>
                        <a:pt x="53" y="51"/>
                      </a:lnTo>
                      <a:lnTo>
                        <a:pt x="126" y="0"/>
                      </a:lnTo>
                      <a:lnTo>
                        <a:pt x="0" y="55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1pPr>
                  <a:lvl2pPr marL="742950" indent="-28575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2pPr>
                  <a:lvl3pPr marL="11430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3pPr>
                  <a:lvl4pPr marL="16002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4pPr>
                  <a:lvl5pPr marL="20574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</p:grpSp>
          <p:pic>
            <p:nvPicPr>
              <p:cNvPr id="77834" name="Picture 191" descr="PE02043_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28" y="2256"/>
                <a:ext cx="1134" cy="16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274624" name="Text Box 192"/>
          <p:cNvSpPr txBox="1">
            <a:spLocks noChangeArrowheads="1"/>
          </p:cNvSpPr>
          <p:nvPr/>
        </p:nvSpPr>
        <p:spPr bwMode="auto">
          <a:xfrm>
            <a:off x="179512" y="5229200"/>
            <a:ext cx="8713788" cy="927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1pPr>
            <a:lvl2pPr marL="742950" indent="-28575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2pPr>
            <a:lvl3pPr marL="11430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3pPr>
            <a:lvl4pPr marL="16002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4pPr>
            <a:lvl5pPr marL="20574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9pPr>
          </a:lstStyle>
          <a:p>
            <a:pPr eaLnBrk="1" hangingPunct="1">
              <a:lnSpc>
                <a:spcPct val="105000"/>
              </a:lnSpc>
            </a:pPr>
            <a:r>
              <a:rPr kumimoji="1" lang="zh-CN" altLang="en-US" dirty="0"/>
              <a:t>    有机械运动量转换时</a:t>
            </a:r>
            <a:r>
              <a:rPr kumimoji="1" lang="en-US" altLang="zh-CN" dirty="0"/>
              <a:t>, </a:t>
            </a:r>
            <a:r>
              <a:rPr kumimoji="1" lang="zh-CN" altLang="en-US" dirty="0"/>
              <a:t>同时考虑质量与速度两个因素</a:t>
            </a:r>
            <a:r>
              <a:rPr kumimoji="1" lang="en-US" altLang="zh-CN" dirty="0"/>
              <a:t>, </a:t>
            </a:r>
            <a:r>
              <a:rPr kumimoji="1" lang="zh-CN" altLang="en-US" dirty="0"/>
              <a:t>才能全面地表达物体的运动状态</a:t>
            </a:r>
            <a:r>
              <a:rPr kumimoji="1" lang="en-US" altLang="zh-CN" dirty="0"/>
              <a:t>.</a:t>
            </a:r>
            <a:endParaRPr kumimoji="1" lang="en-US" altLang="zh-CN" dirty="0">
              <a:solidFill>
                <a:srgbClr val="FFFF00"/>
              </a:solidFill>
            </a:endParaRPr>
          </a:p>
        </p:txBody>
      </p:sp>
      <p:sp>
        <p:nvSpPr>
          <p:cNvPr id="77829" name="Rectangle 193"/>
          <p:cNvSpPr>
            <a:spLocks noChangeArrowheads="1"/>
          </p:cNvSpPr>
          <p:nvPr/>
        </p:nvSpPr>
        <p:spPr bwMode="auto">
          <a:xfrm>
            <a:off x="250825" y="981075"/>
            <a:ext cx="6769100" cy="1008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1pPr>
            <a:lvl2pPr marL="742950" indent="-28575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2pPr>
            <a:lvl3pPr marL="11430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3pPr>
            <a:lvl4pPr marL="16002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4pPr>
            <a:lvl5pPr marL="20574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9pPr>
          </a:lstStyle>
          <a:p>
            <a:pPr eaLnBrk="1" hangingPunct="1">
              <a:lnSpc>
                <a:spcPct val="105000"/>
              </a:lnSpc>
              <a:spcAft>
                <a:spcPct val="15000"/>
              </a:spcAft>
              <a:buFont typeface="Arial" charset="0"/>
              <a:buNone/>
            </a:pPr>
            <a:r>
              <a:rPr lang="en-US" altLang="zh-CN" dirty="0">
                <a:solidFill>
                  <a:srgbClr val="0033CC"/>
                </a:solidFill>
                <a:sym typeface="Calibri" pitchFamily="34" charset="0"/>
              </a:rPr>
              <a:t>2.1.1 </a:t>
            </a:r>
            <a:r>
              <a:rPr lang="zh-CN" altLang="en-US" dirty="0">
                <a:solidFill>
                  <a:srgbClr val="0033CC"/>
                </a:solidFill>
                <a:sym typeface="Calibri" pitchFamily="34" charset="0"/>
              </a:rPr>
              <a:t>动量 质量</a:t>
            </a:r>
          </a:p>
          <a:p>
            <a:pPr eaLnBrk="1" hangingPunct="1">
              <a:lnSpc>
                <a:spcPct val="105000"/>
              </a:lnSpc>
              <a:spcAft>
                <a:spcPct val="15000"/>
              </a:spcAft>
              <a:buFont typeface="Arial" charset="0"/>
              <a:buNone/>
            </a:pPr>
            <a:r>
              <a:rPr lang="en-US" altLang="zh-CN" dirty="0">
                <a:solidFill>
                  <a:srgbClr val="0033CC"/>
                </a:solidFill>
                <a:sym typeface="Calibri" pitchFamily="34" charset="0"/>
              </a:rPr>
              <a:t>1. </a:t>
            </a:r>
            <a:r>
              <a:rPr lang="zh-CN" altLang="en-US" dirty="0">
                <a:solidFill>
                  <a:srgbClr val="0033CC"/>
                </a:solidFill>
                <a:sym typeface="Calibri" pitchFamily="34" charset="0"/>
              </a:rPr>
              <a:t>动量</a:t>
            </a:r>
            <a:r>
              <a:rPr lang="en-US" altLang="zh-CN" dirty="0">
                <a:solidFill>
                  <a:srgbClr val="0033CC"/>
                </a:solidFill>
                <a:sym typeface="Calibri" pitchFamily="34" charset="0"/>
              </a:rPr>
              <a:t>(</a:t>
            </a:r>
            <a:r>
              <a:rPr kumimoji="1" lang="en-US" altLang="zh-CN" dirty="0">
                <a:solidFill>
                  <a:srgbClr val="0000CC"/>
                </a:solidFill>
                <a:ea typeface="宋体" pitchFamily="2" charset="-122"/>
                <a:sym typeface="Calibri" pitchFamily="34" charset="0"/>
              </a:rPr>
              <a:t>momentum</a:t>
            </a:r>
            <a:r>
              <a:rPr lang="en-US" altLang="zh-CN" dirty="0">
                <a:solidFill>
                  <a:srgbClr val="0033CC"/>
                </a:solidFill>
                <a:sym typeface="Calibri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1359929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6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2746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4624" grpId="0" build="p" autoUpdateAnimBg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24962" name="Object 2"/>
          <p:cNvGraphicFramePr>
            <a:graphicFrameLocks noChangeAspect="1"/>
          </p:cNvGraphicFramePr>
          <p:nvPr/>
        </p:nvGraphicFramePr>
        <p:xfrm>
          <a:off x="3203575" y="5373688"/>
          <a:ext cx="23241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69" name="公式" r:id="rId3" imgW="812520" imgH="241200" progId="Equation.3">
                  <p:embed/>
                </p:oleObj>
              </mc:Choice>
              <mc:Fallback>
                <p:oleObj name="公式" r:id="rId3" imgW="81252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3575" y="5373688"/>
                        <a:ext cx="2324100" cy="685800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FF3399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24963" name="Group 3"/>
          <p:cNvGrpSpPr>
            <a:grpSpLocks/>
          </p:cNvGrpSpPr>
          <p:nvPr/>
        </p:nvGrpSpPr>
        <p:grpSpPr bwMode="auto">
          <a:xfrm>
            <a:off x="539750" y="476250"/>
            <a:ext cx="4953000" cy="750888"/>
            <a:chOff x="336" y="192"/>
            <a:chExt cx="3120" cy="473"/>
          </a:xfrm>
        </p:grpSpPr>
        <p:graphicFrame>
          <p:nvGraphicFramePr>
            <p:cNvPr id="424964" name="Object 4"/>
            <p:cNvGraphicFramePr>
              <a:graphicFrameLocks noChangeAspect="1"/>
            </p:cNvGraphicFramePr>
            <p:nvPr/>
          </p:nvGraphicFramePr>
          <p:xfrm>
            <a:off x="1728" y="192"/>
            <a:ext cx="1728" cy="47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1470" name="公式" r:id="rId5" imgW="927000" imgH="253800" progId="Equation.3">
                    <p:embed/>
                  </p:oleObj>
                </mc:Choice>
                <mc:Fallback>
                  <p:oleObj name="公式" r:id="rId5" imgW="927000" imgH="2538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28" y="192"/>
                          <a:ext cx="1728" cy="47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24965" name="Text Box 5"/>
            <p:cNvSpPr txBox="1">
              <a:spLocks noChangeArrowheads="1"/>
            </p:cNvSpPr>
            <p:nvPr/>
          </p:nvSpPr>
          <p:spPr bwMode="auto">
            <a:xfrm>
              <a:off x="336" y="192"/>
              <a:ext cx="1152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800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3200" b="1">
                  <a:solidFill>
                    <a:srgbClr val="FF5050"/>
                  </a:solidFill>
                  <a:latin typeface="Times New Roman" pitchFamily="18" charset="0"/>
                  <a:ea typeface="楷体_GB2312" pitchFamily="49" charset="-122"/>
                </a:rPr>
                <a:t>分析：</a:t>
              </a:r>
            </a:p>
          </p:txBody>
        </p:sp>
      </p:grpSp>
      <p:sp>
        <p:nvSpPr>
          <p:cNvPr id="424966" name="Text Box 6"/>
          <p:cNvSpPr txBox="1">
            <a:spLocks noChangeArrowheads="1"/>
          </p:cNvSpPr>
          <p:nvPr/>
        </p:nvSpPr>
        <p:spPr bwMode="auto">
          <a:xfrm>
            <a:off x="250825" y="1341438"/>
            <a:ext cx="8458200" cy="3141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800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85000"/>
              </a:lnSpc>
              <a:spcBef>
                <a:spcPct val="50000"/>
              </a:spcBef>
            </a:pPr>
            <a:r>
              <a:rPr kumimoji="1" lang="en-US" altLang="zh-CN" sz="3200" b="1">
                <a:latin typeface="Times New Roman" pitchFamily="18" charset="0"/>
                <a:ea typeface="楷体_GB2312" pitchFamily="49" charset="-122"/>
              </a:rPr>
              <a:t>1.</a:t>
            </a:r>
            <a:r>
              <a:rPr kumimoji="1" lang="zh-CN" altLang="en-US" sz="3200" b="1">
                <a:latin typeface="Times New Roman" pitchFamily="18" charset="0"/>
                <a:ea typeface="楷体_GB2312" pitchFamily="49" charset="-122"/>
              </a:rPr>
              <a:t>我们认识的</a:t>
            </a:r>
            <a:r>
              <a:rPr kumimoji="1" lang="zh-CN" altLang="en-US" sz="3200" b="1">
                <a:solidFill>
                  <a:schemeClr val="accent2"/>
                </a:solidFill>
                <a:latin typeface="Times New Roman" pitchFamily="18" charset="0"/>
                <a:ea typeface="楷体_GB2312" pitchFamily="49" charset="-122"/>
              </a:rPr>
              <a:t>牛顿第二定律形式</a:t>
            </a:r>
            <a:r>
              <a:rPr kumimoji="1" lang="zh-CN" altLang="en-US" sz="3200" b="1">
                <a:latin typeface="Times New Roman" pitchFamily="18" charset="0"/>
                <a:ea typeface="楷体_GB2312" pitchFamily="49" charset="-122"/>
              </a:rPr>
              <a:t>：</a:t>
            </a:r>
          </a:p>
          <a:p>
            <a:pPr>
              <a:lnSpc>
                <a:spcPct val="85000"/>
              </a:lnSpc>
              <a:spcBef>
                <a:spcPct val="50000"/>
              </a:spcBef>
            </a:pPr>
            <a:r>
              <a:rPr kumimoji="1" lang="zh-CN" altLang="en-US" sz="3200" b="1">
                <a:latin typeface="Times New Roman" pitchFamily="18" charset="0"/>
                <a:ea typeface="楷体_GB2312" pitchFamily="49" charset="-122"/>
              </a:rPr>
              <a:t>    左边是</a:t>
            </a:r>
            <a:r>
              <a:rPr kumimoji="1" lang="zh-CN" altLang="en-US" sz="3200" b="1">
                <a:solidFill>
                  <a:schemeClr val="accent2"/>
                </a:solidFill>
                <a:latin typeface="Times New Roman" pitchFamily="18" charset="0"/>
                <a:ea typeface="楷体_GB2312" pitchFamily="49" charset="-122"/>
              </a:rPr>
              <a:t>合力</a:t>
            </a:r>
            <a:r>
              <a:rPr kumimoji="1" lang="zh-CN" altLang="en-US" sz="3200" b="1">
                <a:latin typeface="Times New Roman" pitchFamily="18" charset="0"/>
                <a:ea typeface="楷体_GB2312" pitchFamily="49" charset="-122"/>
              </a:rPr>
              <a:t>     右边是</a:t>
            </a:r>
            <a:r>
              <a:rPr kumimoji="1" lang="zh-CN" altLang="en-US" sz="3200" b="1">
                <a:solidFill>
                  <a:schemeClr val="accent2"/>
                </a:solidFill>
                <a:latin typeface="Times New Roman" pitchFamily="18" charset="0"/>
                <a:ea typeface="楷体_GB2312" pitchFamily="49" charset="-122"/>
              </a:rPr>
              <a:t>质量乘加速度</a:t>
            </a:r>
          </a:p>
          <a:p>
            <a:pPr>
              <a:lnSpc>
                <a:spcPct val="85000"/>
              </a:lnSpc>
              <a:spcBef>
                <a:spcPct val="50000"/>
              </a:spcBef>
            </a:pPr>
            <a:r>
              <a:rPr kumimoji="1" lang="zh-CN" altLang="en-US" sz="3200" b="1">
                <a:latin typeface="Times New Roman" pitchFamily="18" charset="0"/>
                <a:ea typeface="楷体_GB2312" pitchFamily="49" charset="-122"/>
              </a:rPr>
              <a:t>    </a:t>
            </a:r>
            <a:r>
              <a:rPr kumimoji="1" lang="zh-CN" altLang="en-US" sz="3200" b="1">
                <a:solidFill>
                  <a:schemeClr val="accent2"/>
                </a:solidFill>
                <a:latin typeface="Times New Roman" pitchFamily="18" charset="0"/>
                <a:ea typeface="楷体_GB2312" pitchFamily="49" charset="-122"/>
              </a:rPr>
              <a:t>合力</a:t>
            </a:r>
            <a:r>
              <a:rPr kumimoji="1" lang="zh-CN" altLang="en-US" sz="3200" b="1">
                <a:latin typeface="Times New Roman" pitchFamily="18" charset="0"/>
                <a:ea typeface="楷体_GB2312" pitchFamily="49" charset="-122"/>
              </a:rPr>
              <a:t>是相互作用力之和</a:t>
            </a:r>
          </a:p>
          <a:p>
            <a:pPr>
              <a:lnSpc>
                <a:spcPct val="85000"/>
              </a:lnSpc>
              <a:spcBef>
                <a:spcPct val="50000"/>
              </a:spcBef>
            </a:pPr>
            <a:r>
              <a:rPr kumimoji="1" lang="en-US" altLang="zh-CN" sz="3200" b="1">
                <a:latin typeface="Times New Roman" pitchFamily="18" charset="0"/>
                <a:ea typeface="楷体_GB2312" pitchFamily="49" charset="-122"/>
              </a:rPr>
              <a:t>2. </a:t>
            </a:r>
            <a:r>
              <a:rPr kumimoji="1" lang="zh-CN" altLang="en-US" sz="3200" b="1">
                <a:solidFill>
                  <a:schemeClr val="accent2"/>
                </a:solidFill>
                <a:latin typeface="Times New Roman" pitchFamily="18" charset="0"/>
                <a:ea typeface="楷体_GB2312" pitchFamily="49" charset="-122"/>
              </a:rPr>
              <a:t>非惯性系</a:t>
            </a:r>
            <a:r>
              <a:rPr kumimoji="1" lang="zh-CN" altLang="en-US" sz="3200" b="1">
                <a:latin typeface="Times New Roman" pitchFamily="18" charset="0"/>
                <a:ea typeface="楷体_GB2312" pitchFamily="49" charset="-122"/>
              </a:rPr>
              <a:t>中</a:t>
            </a:r>
          </a:p>
          <a:p>
            <a:pPr>
              <a:lnSpc>
                <a:spcPct val="85000"/>
              </a:lnSpc>
              <a:spcBef>
                <a:spcPct val="50000"/>
              </a:spcBef>
            </a:pPr>
            <a:r>
              <a:rPr kumimoji="1" lang="zh-CN" altLang="en-US" sz="3200" b="1">
                <a:latin typeface="Times New Roman" pitchFamily="18" charset="0"/>
                <a:ea typeface="楷体_GB2312" pitchFamily="49" charset="-122"/>
              </a:rPr>
              <a:t>    “合力” </a:t>
            </a:r>
            <a:r>
              <a:rPr kumimoji="1" lang="en-US" altLang="zh-CN" sz="3200" b="1">
                <a:latin typeface="Times New Roman" pitchFamily="18" charset="0"/>
                <a:ea typeface="楷体_GB2312" pitchFamily="49" charset="-122"/>
              </a:rPr>
              <a:t>= </a:t>
            </a:r>
            <a:r>
              <a:rPr kumimoji="1" lang="zh-CN" altLang="en-US" sz="3200" b="1">
                <a:latin typeface="Times New Roman" pitchFamily="18" charset="0"/>
                <a:ea typeface="楷体_GB2312" pitchFamily="49" charset="-122"/>
              </a:rPr>
              <a:t>相互作用力之和</a:t>
            </a:r>
            <a:r>
              <a:rPr kumimoji="1" lang="en-US" altLang="zh-CN" sz="3200" b="1">
                <a:latin typeface="Times New Roman" pitchFamily="18" charset="0"/>
                <a:ea typeface="楷体_GB2312" pitchFamily="49" charset="-122"/>
              </a:rPr>
              <a:t>+</a:t>
            </a:r>
          </a:p>
        </p:txBody>
      </p:sp>
      <p:graphicFrame>
        <p:nvGraphicFramePr>
          <p:cNvPr id="424967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70945435"/>
              </p:ext>
            </p:extLst>
          </p:nvPr>
        </p:nvGraphicFramePr>
        <p:xfrm>
          <a:off x="5940152" y="3899148"/>
          <a:ext cx="1295400" cy="596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71" name="Equation" r:id="rId7" imgW="495000" imgH="228600" progId="Equation.3">
                  <p:embed/>
                </p:oleObj>
              </mc:Choice>
              <mc:Fallback>
                <p:oleObj name="Equation" r:id="rId7" imgW="4950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40152" y="3899148"/>
                        <a:ext cx="1295400" cy="596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24968" name="Text Box 8"/>
          <p:cNvSpPr txBox="1">
            <a:spLocks noChangeArrowheads="1"/>
          </p:cNvSpPr>
          <p:nvPr/>
        </p:nvSpPr>
        <p:spPr bwMode="auto">
          <a:xfrm>
            <a:off x="0" y="4652963"/>
            <a:ext cx="739140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800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kumimoji="1" lang="en-US" altLang="zh-CN" sz="3200" b="1">
                <a:latin typeface="Times New Roman" pitchFamily="18" charset="0"/>
                <a:ea typeface="楷体_GB2312" pitchFamily="49" charset="-122"/>
              </a:rPr>
              <a:t> 3.</a:t>
            </a:r>
            <a:r>
              <a:rPr kumimoji="1" lang="zh-CN" altLang="en-US" sz="3200" b="1">
                <a:latin typeface="Times New Roman" pitchFamily="18" charset="0"/>
                <a:ea typeface="楷体_GB2312" pitchFamily="49" charset="-122"/>
              </a:rPr>
              <a:t>在</a:t>
            </a:r>
            <a:r>
              <a:rPr kumimoji="1" lang="zh-CN" altLang="en-US" sz="3200" b="1">
                <a:solidFill>
                  <a:schemeClr val="accent2"/>
                </a:solidFill>
                <a:latin typeface="Times New Roman" pitchFamily="18" charset="0"/>
                <a:ea typeface="楷体_GB2312" pitchFamily="49" charset="-122"/>
              </a:rPr>
              <a:t>非惯性系</a:t>
            </a:r>
            <a:r>
              <a:rPr kumimoji="1" lang="zh-CN" altLang="en-US" sz="3200" b="1">
                <a:latin typeface="Times New Roman" pitchFamily="18" charset="0"/>
                <a:ea typeface="楷体_GB2312" pitchFamily="49" charset="-122"/>
              </a:rPr>
              <a:t>中牛顿第二定律的</a:t>
            </a:r>
            <a:r>
              <a:rPr kumimoji="1" lang="zh-CN" altLang="en-US" sz="3200" b="1">
                <a:solidFill>
                  <a:schemeClr val="accent2"/>
                </a:solidFill>
                <a:latin typeface="Times New Roman" pitchFamily="18" charset="0"/>
                <a:ea typeface="楷体_GB2312" pitchFamily="49" charset="-122"/>
              </a:rPr>
              <a:t>形</a:t>
            </a:r>
            <a:r>
              <a:rPr kumimoji="1" lang="zh-CN" altLang="en-US" sz="32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式</a:t>
            </a:r>
            <a:r>
              <a:rPr kumimoji="1" lang="zh-CN" altLang="en-US" sz="3200" b="1">
                <a:latin typeface="楷体_GB2312" pitchFamily="49" charset="-122"/>
                <a:ea typeface="楷体_GB2312" pitchFamily="49" charset="-122"/>
              </a:rPr>
              <a:t>为</a:t>
            </a:r>
          </a:p>
        </p:txBody>
      </p:sp>
    </p:spTree>
    <p:extLst>
      <p:ext uri="{BB962C8B-B14F-4D97-AF65-F5344CB8AC3E}">
        <p14:creationId xmlns:p14="http://schemas.microsoft.com/office/powerpoint/2010/main" val="4289911947"/>
      </p:ext>
    </p:extLst>
  </p:cSld>
  <p:clrMapOvr>
    <a:masterClrMapping/>
  </p:clrMapOvr>
  <p:transition spd="slow">
    <p:cover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9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249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9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249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9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249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9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249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9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4249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4249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4249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41" dur="500"/>
                                        <p:tgtEl>
                                          <p:spTgt spid="4249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4966" grpId="0" build="p" autoUpdateAnimBg="0"/>
      <p:bldP spid="424968" grpId="0" autoUpdateAnimBg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986" name="Text Box 2"/>
          <p:cNvSpPr txBox="1">
            <a:spLocks noChangeArrowheads="1"/>
          </p:cNvSpPr>
          <p:nvPr/>
        </p:nvSpPr>
        <p:spPr bwMode="auto">
          <a:xfrm>
            <a:off x="3419475" y="2205038"/>
            <a:ext cx="2459038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3200" b="1">
                <a:solidFill>
                  <a:schemeClr val="accent2"/>
                </a:solidFill>
                <a:latin typeface="Times New Roman" pitchFamily="18" charset="0"/>
                <a:ea typeface="楷体_GB2312" pitchFamily="49" charset="-122"/>
              </a:rPr>
              <a:t>就是惯性力</a:t>
            </a:r>
          </a:p>
        </p:txBody>
      </p:sp>
      <p:sp>
        <p:nvSpPr>
          <p:cNvPr id="425987" name="Text Box 3"/>
          <p:cNvSpPr txBox="1">
            <a:spLocks noChangeArrowheads="1"/>
          </p:cNvSpPr>
          <p:nvPr/>
        </p:nvSpPr>
        <p:spPr bwMode="auto">
          <a:xfrm>
            <a:off x="468313" y="2924175"/>
            <a:ext cx="7848600" cy="1311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800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3200" b="1">
                <a:latin typeface="Times New Roman" pitchFamily="18" charset="0"/>
                <a:ea typeface="楷体_GB2312" pitchFamily="49" charset="-122"/>
              </a:rPr>
              <a:t>因为是在</a:t>
            </a:r>
            <a:r>
              <a:rPr kumimoji="1" lang="zh-CN" altLang="en-US" sz="3200" b="1">
                <a:solidFill>
                  <a:schemeClr val="accent2"/>
                </a:solidFill>
                <a:latin typeface="Times New Roman" pitchFamily="18" charset="0"/>
                <a:ea typeface="楷体_GB2312" pitchFamily="49" charset="-122"/>
              </a:rPr>
              <a:t>平移非惯性系</a:t>
            </a:r>
            <a:r>
              <a:rPr kumimoji="1" lang="zh-CN" altLang="en-US" sz="3200" b="1">
                <a:latin typeface="Times New Roman" pitchFamily="18" charset="0"/>
                <a:ea typeface="楷体_GB2312" pitchFamily="49" charset="-122"/>
              </a:rPr>
              <a:t>中引进的惯性力，</a:t>
            </a:r>
          </a:p>
          <a:p>
            <a:pPr>
              <a:spcBef>
                <a:spcPct val="50000"/>
              </a:spcBef>
            </a:pPr>
            <a:r>
              <a:rPr kumimoji="1" lang="zh-CN" altLang="en-US" sz="3200" b="1">
                <a:latin typeface="Times New Roman" pitchFamily="18" charset="0"/>
                <a:ea typeface="楷体_GB2312" pitchFamily="49" charset="-122"/>
              </a:rPr>
              <a:t>所以叫</a:t>
            </a:r>
            <a:r>
              <a:rPr kumimoji="1" lang="zh-CN" altLang="en-US" sz="3200" b="1">
                <a:solidFill>
                  <a:schemeClr val="accent2"/>
                </a:solidFill>
                <a:latin typeface="Times New Roman" pitchFamily="18" charset="0"/>
                <a:ea typeface="楷体_GB2312" pitchFamily="49" charset="-122"/>
              </a:rPr>
              <a:t>平移惯性力</a:t>
            </a:r>
          </a:p>
        </p:txBody>
      </p:sp>
      <p:grpSp>
        <p:nvGrpSpPr>
          <p:cNvPr id="425988" name="Group 4"/>
          <p:cNvGrpSpPr>
            <a:grpSpLocks/>
          </p:cNvGrpSpPr>
          <p:nvPr/>
        </p:nvGrpSpPr>
        <p:grpSpPr bwMode="auto">
          <a:xfrm>
            <a:off x="323850" y="604838"/>
            <a:ext cx="7772400" cy="1600200"/>
            <a:chOff x="288" y="144"/>
            <a:chExt cx="4896" cy="1008"/>
          </a:xfrm>
        </p:grpSpPr>
        <p:graphicFrame>
          <p:nvGraphicFramePr>
            <p:cNvPr id="425989" name="Object 5"/>
            <p:cNvGraphicFramePr>
              <a:graphicFrameLocks noChangeAspect="1"/>
            </p:cNvGraphicFramePr>
            <p:nvPr/>
          </p:nvGraphicFramePr>
          <p:xfrm>
            <a:off x="1872" y="624"/>
            <a:ext cx="1464" cy="43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2484" name="公式" r:id="rId3" imgW="812520" imgH="241200" progId="Equation.3">
                    <p:embed/>
                  </p:oleObj>
                </mc:Choice>
                <mc:Fallback>
                  <p:oleObj name="公式" r:id="rId3" imgW="812520" imgH="2412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72" y="624"/>
                          <a:ext cx="1464" cy="43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FF3399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25990" name="Text Box 6"/>
            <p:cNvSpPr txBox="1">
              <a:spLocks noChangeArrowheads="1"/>
            </p:cNvSpPr>
            <p:nvPr/>
          </p:nvSpPr>
          <p:spPr bwMode="auto">
            <a:xfrm>
              <a:off x="288" y="144"/>
              <a:ext cx="4656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800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1" lang="en-US" altLang="zh-CN" sz="3200" b="1">
                  <a:latin typeface="Times New Roman" pitchFamily="18" charset="0"/>
                  <a:ea typeface="楷体_GB2312" pitchFamily="49" charset="-122"/>
                </a:rPr>
                <a:t>3.</a:t>
              </a:r>
              <a:r>
                <a:rPr kumimoji="1" lang="zh-CN" altLang="en-US" sz="3200" b="1">
                  <a:latin typeface="Times New Roman" pitchFamily="18" charset="0"/>
                  <a:ea typeface="楷体_GB2312" pitchFamily="49" charset="-122"/>
                </a:rPr>
                <a:t>在</a:t>
              </a:r>
              <a:r>
                <a:rPr kumimoji="1" lang="zh-CN" altLang="en-US" sz="3200" b="1">
                  <a:solidFill>
                    <a:schemeClr val="accent2"/>
                  </a:solidFill>
                  <a:latin typeface="Times New Roman" pitchFamily="18" charset="0"/>
                  <a:ea typeface="楷体_GB2312" pitchFamily="49" charset="-122"/>
                </a:rPr>
                <a:t>非惯性系</a:t>
              </a:r>
              <a:r>
                <a:rPr kumimoji="1" lang="zh-CN" altLang="en-US" sz="3200" b="1">
                  <a:latin typeface="Times New Roman" pitchFamily="18" charset="0"/>
                  <a:ea typeface="楷体_GB2312" pitchFamily="49" charset="-122"/>
                </a:rPr>
                <a:t>中牛顿第二定律的</a:t>
              </a:r>
              <a:r>
                <a:rPr kumimoji="1" lang="zh-CN" altLang="en-US" sz="3200" b="1">
                  <a:solidFill>
                    <a:schemeClr val="accent2"/>
                  </a:solidFill>
                  <a:latin typeface="Times New Roman" pitchFamily="18" charset="0"/>
                  <a:ea typeface="楷体_GB2312" pitchFamily="49" charset="-122"/>
                </a:rPr>
                <a:t>形</a:t>
              </a:r>
              <a:r>
                <a:rPr kumimoji="1" lang="zh-CN" altLang="en-US" sz="3200" b="1">
                  <a:solidFill>
                    <a:schemeClr val="accent2"/>
                  </a:solidFill>
                  <a:latin typeface="楷体_GB2312" pitchFamily="49" charset="-122"/>
                  <a:ea typeface="楷体_GB2312" pitchFamily="49" charset="-122"/>
                </a:rPr>
                <a:t>式</a:t>
              </a:r>
              <a:r>
                <a:rPr kumimoji="1" lang="zh-CN" altLang="en-US" sz="3200" b="1">
                  <a:latin typeface="楷体_GB2312" pitchFamily="49" charset="-122"/>
                  <a:ea typeface="楷体_GB2312" pitchFamily="49" charset="-122"/>
                </a:rPr>
                <a:t>为</a:t>
              </a:r>
            </a:p>
          </p:txBody>
        </p:sp>
        <p:sp>
          <p:nvSpPr>
            <p:cNvPr id="425991" name="Line 7"/>
            <p:cNvSpPr>
              <a:spLocks noChangeShapeType="1"/>
            </p:cNvSpPr>
            <p:nvPr/>
          </p:nvSpPr>
          <p:spPr bwMode="auto">
            <a:xfrm>
              <a:off x="528" y="1152"/>
              <a:ext cx="4656" cy="0"/>
            </a:xfrm>
            <a:prstGeom prst="line">
              <a:avLst/>
            </a:prstGeom>
            <a:noFill/>
            <a:ln w="19050">
              <a:solidFill>
                <a:srgbClr val="FF3399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425992" name="Group 8"/>
          <p:cNvGrpSpPr>
            <a:grpSpLocks/>
          </p:cNvGrpSpPr>
          <p:nvPr/>
        </p:nvGrpSpPr>
        <p:grpSpPr bwMode="auto">
          <a:xfrm>
            <a:off x="468313" y="2133600"/>
            <a:ext cx="2667000" cy="700088"/>
            <a:chOff x="336" y="1296"/>
            <a:chExt cx="1680" cy="441"/>
          </a:xfrm>
        </p:grpSpPr>
        <p:graphicFrame>
          <p:nvGraphicFramePr>
            <p:cNvPr id="425993" name="Object 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967918761"/>
                </p:ext>
              </p:extLst>
            </p:nvPr>
          </p:nvGraphicFramePr>
          <p:xfrm>
            <a:off x="1008" y="1344"/>
            <a:ext cx="1008" cy="39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2485" name="Equation" r:id="rId5" imgW="647640" imgH="241200" progId="Equation.3">
                    <p:embed/>
                  </p:oleObj>
                </mc:Choice>
                <mc:Fallback>
                  <p:oleObj name="Equation" r:id="rId5" imgW="647640" imgH="2412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08" y="1344"/>
                          <a:ext cx="1008" cy="393"/>
                        </a:xfrm>
                        <a:prstGeom prst="rect">
                          <a:avLst/>
                        </a:prstGeom>
                        <a:solidFill>
                          <a:srgbClr val="FF0000"/>
                        </a:solidFill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25994" name="Text Box 10"/>
            <p:cNvSpPr txBox="1">
              <a:spLocks noChangeArrowheads="1"/>
            </p:cNvSpPr>
            <p:nvPr/>
          </p:nvSpPr>
          <p:spPr bwMode="auto">
            <a:xfrm>
              <a:off x="336" y="1296"/>
              <a:ext cx="960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800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3200" b="1">
                  <a:latin typeface="Times New Roman" pitchFamily="18" charset="0"/>
                  <a:ea typeface="楷体_GB2312" pitchFamily="49" charset="-122"/>
                </a:rPr>
                <a:t>式中</a:t>
              </a:r>
            </a:p>
          </p:txBody>
        </p:sp>
      </p:grpSp>
      <p:sp>
        <p:nvSpPr>
          <p:cNvPr id="425995" name="Text Box 11"/>
          <p:cNvSpPr txBox="1">
            <a:spLocks noChangeArrowheads="1"/>
          </p:cNvSpPr>
          <p:nvPr/>
        </p:nvSpPr>
        <p:spPr bwMode="auto">
          <a:xfrm>
            <a:off x="609600" y="5791200"/>
            <a:ext cx="2392363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kumimoji="1" lang="zh-CN" altLang="en-US" sz="3200" b="1">
                <a:solidFill>
                  <a:srgbClr val="0000FF"/>
                </a:solidFill>
                <a:latin typeface="Times New Roman" pitchFamily="18" charset="0"/>
                <a:ea typeface="楷体_GB2312" pitchFamily="49" charset="-122"/>
              </a:rPr>
              <a:t>相互作用，</a:t>
            </a:r>
            <a:endParaRPr kumimoji="1" lang="zh-CN" altLang="en-US" sz="3200"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425996" name="Rectangle 12"/>
          <p:cNvSpPr>
            <a:spLocks noChangeArrowheads="1"/>
          </p:cNvSpPr>
          <p:nvPr/>
        </p:nvSpPr>
        <p:spPr bwMode="auto">
          <a:xfrm>
            <a:off x="609600" y="4267200"/>
            <a:ext cx="7527925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kumimoji="1" lang="zh-CN" altLang="en-US" sz="3200" b="1">
                <a:solidFill>
                  <a:srgbClr val="0000FF"/>
                </a:solidFill>
                <a:latin typeface="Times New Roman" pitchFamily="18" charset="0"/>
                <a:ea typeface="楷体_GB2312" pitchFamily="49" charset="-122"/>
              </a:rPr>
              <a:t>惯性力</a:t>
            </a:r>
            <a:r>
              <a:rPr kumimoji="1" lang="zh-CN" altLang="en-US" sz="3200" b="1">
                <a:solidFill>
                  <a:srgbClr val="FF0000"/>
                </a:solidFill>
                <a:latin typeface="Times New Roman" pitchFamily="18" charset="0"/>
                <a:ea typeface="楷体_GB2312" pitchFamily="49" charset="-122"/>
              </a:rPr>
              <a:t>是参考系</a:t>
            </a:r>
            <a:r>
              <a:rPr kumimoji="1" lang="zh-CN" altLang="en-US" sz="3200" b="1">
                <a:solidFill>
                  <a:schemeClr val="accent2"/>
                </a:solidFill>
                <a:latin typeface="Times New Roman" pitchFamily="18" charset="0"/>
                <a:ea typeface="楷体_GB2312" pitchFamily="49" charset="-122"/>
              </a:rPr>
              <a:t>加速</a:t>
            </a:r>
            <a:r>
              <a:rPr kumimoji="1" lang="zh-CN" altLang="en-US" sz="3200" b="1">
                <a:solidFill>
                  <a:srgbClr val="FF0000"/>
                </a:solidFill>
                <a:latin typeface="Times New Roman" pitchFamily="18" charset="0"/>
                <a:ea typeface="楷体_GB2312" pitchFamily="49" charset="-122"/>
              </a:rPr>
              <a:t>运动引起的</a:t>
            </a:r>
            <a:r>
              <a:rPr kumimoji="1" lang="zh-CN" altLang="en-US" sz="3200" b="1">
                <a:solidFill>
                  <a:schemeClr val="accent2"/>
                </a:solidFill>
                <a:latin typeface="Times New Roman" pitchFamily="18" charset="0"/>
                <a:ea typeface="楷体_GB2312" pitchFamily="49" charset="-122"/>
              </a:rPr>
              <a:t>附加力</a:t>
            </a:r>
            <a:r>
              <a:rPr kumimoji="1" lang="zh-CN" altLang="en-US" sz="3200" b="1">
                <a:solidFill>
                  <a:srgbClr val="FF0000"/>
                </a:solidFill>
                <a:latin typeface="Times New Roman" pitchFamily="18" charset="0"/>
                <a:ea typeface="楷体_GB2312" pitchFamily="49" charset="-122"/>
              </a:rPr>
              <a:t>，</a:t>
            </a:r>
          </a:p>
        </p:txBody>
      </p:sp>
      <p:sp>
        <p:nvSpPr>
          <p:cNvPr id="425997" name="Rectangle 13"/>
          <p:cNvSpPr>
            <a:spLocks noChangeArrowheads="1"/>
          </p:cNvSpPr>
          <p:nvPr/>
        </p:nvSpPr>
        <p:spPr bwMode="auto">
          <a:xfrm>
            <a:off x="609600" y="5029200"/>
            <a:ext cx="50800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kumimoji="1" lang="zh-CN" altLang="en-US" sz="3200" b="1">
                <a:solidFill>
                  <a:srgbClr val="0000FF"/>
                </a:solidFill>
                <a:latin typeface="Times New Roman" pitchFamily="18" charset="0"/>
                <a:ea typeface="楷体_GB2312" pitchFamily="49" charset="-122"/>
              </a:rPr>
              <a:t>本质上</a:t>
            </a:r>
            <a:r>
              <a:rPr kumimoji="1" lang="zh-CN" altLang="en-US" sz="3200" b="1">
                <a:solidFill>
                  <a:srgbClr val="FF0000"/>
                </a:solidFill>
                <a:latin typeface="Times New Roman" pitchFamily="18" charset="0"/>
                <a:ea typeface="楷体_GB2312" pitchFamily="49" charset="-122"/>
              </a:rPr>
              <a:t>是物体惯性的体现。</a:t>
            </a:r>
          </a:p>
        </p:txBody>
      </p:sp>
      <p:sp>
        <p:nvSpPr>
          <p:cNvPr id="425998" name="Rectangle 14"/>
          <p:cNvSpPr>
            <a:spLocks noChangeArrowheads="1"/>
          </p:cNvSpPr>
          <p:nvPr/>
        </p:nvSpPr>
        <p:spPr bwMode="auto">
          <a:xfrm>
            <a:off x="5334000" y="5029200"/>
            <a:ext cx="3040063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kumimoji="1" lang="zh-CN" altLang="en-US" sz="3200" b="1">
                <a:solidFill>
                  <a:srgbClr val="0000FF"/>
                </a:solidFill>
                <a:latin typeface="Times New Roman" pitchFamily="18" charset="0"/>
                <a:ea typeface="楷体_GB2312" pitchFamily="49" charset="-122"/>
              </a:rPr>
              <a:t>它不是物体间的</a:t>
            </a:r>
          </a:p>
        </p:txBody>
      </p:sp>
      <p:sp>
        <p:nvSpPr>
          <p:cNvPr id="425999" name="Rectangle 15"/>
          <p:cNvSpPr>
            <a:spLocks noChangeArrowheads="1"/>
          </p:cNvSpPr>
          <p:nvPr/>
        </p:nvSpPr>
        <p:spPr bwMode="auto">
          <a:xfrm>
            <a:off x="2514600" y="5791200"/>
            <a:ext cx="3040063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kumimoji="1" lang="zh-CN" altLang="en-US" sz="3200" b="1">
                <a:solidFill>
                  <a:srgbClr val="0000FF"/>
                </a:solidFill>
                <a:latin typeface="Times New Roman" pitchFamily="18" charset="0"/>
                <a:ea typeface="楷体_GB2312" pitchFamily="49" charset="-122"/>
              </a:rPr>
              <a:t>没有反作用力，</a:t>
            </a:r>
          </a:p>
        </p:txBody>
      </p:sp>
      <p:sp>
        <p:nvSpPr>
          <p:cNvPr id="426000" name="Text Box 16"/>
          <p:cNvSpPr txBox="1">
            <a:spLocks noChangeArrowheads="1"/>
          </p:cNvSpPr>
          <p:nvPr/>
        </p:nvSpPr>
        <p:spPr bwMode="auto">
          <a:xfrm>
            <a:off x="5257800" y="5791200"/>
            <a:ext cx="344805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kumimoji="1" lang="zh-CN" altLang="en-US" sz="3200" b="1">
                <a:latin typeface="Times New Roman" pitchFamily="18" charset="0"/>
                <a:ea typeface="楷体_GB2312" pitchFamily="49" charset="-122"/>
              </a:rPr>
              <a:t>但</a:t>
            </a:r>
            <a:r>
              <a:rPr kumimoji="1" lang="zh-CN" altLang="en-US" sz="3200" b="1">
                <a:solidFill>
                  <a:srgbClr val="FF0000"/>
                </a:solidFill>
                <a:latin typeface="Times New Roman" pitchFamily="18" charset="0"/>
                <a:ea typeface="楷体_GB2312" pitchFamily="49" charset="-122"/>
              </a:rPr>
              <a:t>有真实的效果。</a:t>
            </a:r>
            <a:endParaRPr kumimoji="1" lang="zh-CN" altLang="en-US" sz="3200" b="1">
              <a:solidFill>
                <a:srgbClr val="0000FF"/>
              </a:solidFill>
              <a:latin typeface="Times New Roman" pitchFamily="18" charset="0"/>
              <a:ea typeface="楷体_GB2312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81265692"/>
      </p:ext>
    </p:extLst>
  </p:cSld>
  <p:clrMapOvr>
    <a:masterClrMapping/>
  </p:clrMapOvr>
  <p:transition spd="slow">
    <p:cover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259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1" dur="500"/>
                                        <p:tgtEl>
                                          <p:spTgt spid="4259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9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4259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9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4259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3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4259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4259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4259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7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4259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4259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4260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5986" grpId="0" autoUpdateAnimBg="0"/>
      <p:bldP spid="425987" grpId="0" build="p" autoUpdateAnimBg="0"/>
      <p:bldP spid="425995" grpId="0" autoUpdateAnimBg="0"/>
      <p:bldP spid="425996" grpId="0" autoUpdateAnimBg="0"/>
      <p:bldP spid="425997" grpId="0" autoUpdateAnimBg="0"/>
      <p:bldP spid="425998" grpId="0" autoUpdateAnimBg="0"/>
      <p:bldP spid="425999" grpId="0" autoUpdateAnimBg="0"/>
      <p:bldP spid="426000" grpId="0" autoUpdateAnimBg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058" name="Text Box 2"/>
          <p:cNvSpPr txBox="1">
            <a:spLocks noChangeArrowheads="1"/>
          </p:cNvSpPr>
          <p:nvPr/>
        </p:nvSpPr>
        <p:spPr bwMode="auto">
          <a:xfrm>
            <a:off x="252413" y="2111375"/>
            <a:ext cx="5688012" cy="8679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1pPr>
            <a:lvl2pPr marL="742950" indent="-28575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2pPr>
            <a:lvl3pPr marL="11430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3pPr>
            <a:lvl4pPr marL="16002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4pPr>
            <a:lvl5pPr marL="20574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黑体" pitchFamily="49" charset="-122"/>
                <a:cs typeface="+mn-cs"/>
              </a:rPr>
              <a:t>                                         以电梯为参考系对两物作受力分析如图</a:t>
            </a:r>
          </a:p>
        </p:txBody>
      </p:sp>
      <p:sp>
        <p:nvSpPr>
          <p:cNvPr id="301059" name="Text Box 3"/>
          <p:cNvSpPr txBox="1">
            <a:spLocks noChangeArrowheads="1"/>
          </p:cNvSpPr>
          <p:nvPr/>
        </p:nvSpPr>
        <p:spPr bwMode="auto">
          <a:xfrm>
            <a:off x="198093" y="476672"/>
            <a:ext cx="8532812" cy="12557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8000" rIns="180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/>
                <a:ea typeface="宋体"/>
                <a:cs typeface="+mn-cs"/>
              </a:rPr>
              <a:t>例</a:t>
            </a: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/>
                <a:ea typeface="宋体"/>
                <a:cs typeface="+mn-cs"/>
              </a:rPr>
              <a:t>2-3 </a:t>
            </a: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/>
                <a:ea typeface="宋体"/>
                <a:cs typeface="+mn-cs"/>
              </a:rPr>
              <a:t> </a:t>
            </a: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升降电梯相对于地面以加速度</a:t>
            </a:r>
            <a:r>
              <a:rPr kumimoji="1" lang="en-US" altLang="zh-CN" sz="24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a </a:t>
            </a: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铅直向上运动</a:t>
            </a: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itchFamily="2" charset="-122"/>
                <a:ea typeface="宋体" pitchFamily="2" charset="-122"/>
                <a:cs typeface="+mn-cs"/>
              </a:rPr>
              <a:t>.</a:t>
            </a: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电梯中有一轻滑轮绕一轻绳</a:t>
            </a: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itchFamily="2" charset="-122"/>
                <a:ea typeface="宋体" pitchFamily="2" charset="-122"/>
                <a:cs typeface="+mn-cs"/>
              </a:rPr>
              <a:t>,</a:t>
            </a: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绳两端悬挂质量分别为</a:t>
            </a:r>
            <a:r>
              <a:rPr kumimoji="1" lang="en-US" altLang="zh-CN" sz="24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m</a:t>
            </a:r>
            <a:r>
              <a:rPr kumimoji="1" lang="en-US" altLang="zh-CN" sz="2400" b="1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1</a:t>
            </a: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和</a:t>
            </a:r>
            <a:r>
              <a:rPr kumimoji="1" lang="en-US" altLang="zh-CN" sz="24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m</a:t>
            </a:r>
            <a:r>
              <a:rPr kumimoji="1" lang="en-US" altLang="zh-CN" sz="2400" b="1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2</a:t>
            </a: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的重物</a:t>
            </a: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(</a:t>
            </a:r>
            <a:r>
              <a:rPr kumimoji="1" lang="en-US" altLang="zh-CN" sz="24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m</a:t>
            </a:r>
            <a:r>
              <a:rPr kumimoji="1" lang="en-US" altLang="zh-CN" sz="2400" b="1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1</a:t>
            </a: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&gt;</a:t>
            </a:r>
            <a:r>
              <a:rPr kumimoji="1" lang="en-US" altLang="zh-CN" sz="24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m</a:t>
            </a:r>
            <a:r>
              <a:rPr kumimoji="1" lang="en-US" altLang="zh-CN" sz="2400" b="1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2</a:t>
            </a: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 )</a:t>
            </a: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itchFamily="2" charset="-122"/>
                <a:ea typeface="宋体" pitchFamily="2" charset="-122"/>
                <a:cs typeface="+mn-cs"/>
              </a:rPr>
              <a:t>.</a:t>
            </a: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求</a:t>
            </a: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: (1) </a:t>
            </a: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物体相对于电梯的加速度</a:t>
            </a: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; (2) </a:t>
            </a: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绳子的张力</a:t>
            </a: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itchFamily="2" charset="-122"/>
                <a:ea typeface="宋体" pitchFamily="2" charset="-122"/>
                <a:cs typeface="+mn-cs"/>
              </a:rPr>
              <a:t>.</a:t>
            </a:r>
          </a:p>
        </p:txBody>
      </p:sp>
      <p:sp>
        <p:nvSpPr>
          <p:cNvPr id="301060" name="Text Box 4"/>
          <p:cNvSpPr txBox="1">
            <a:spLocks noChangeArrowheads="1"/>
          </p:cNvSpPr>
          <p:nvPr/>
        </p:nvSpPr>
        <p:spPr bwMode="auto">
          <a:xfrm>
            <a:off x="252413" y="2111375"/>
            <a:ext cx="446405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/>
                <a:ea typeface="宋体"/>
                <a:cs typeface="+mn-cs"/>
              </a:rPr>
              <a:t>解</a:t>
            </a:r>
            <a:r>
              <a:rPr kumimoji="1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/>
                <a:ea typeface="宋体"/>
                <a:cs typeface="+mn-cs"/>
              </a:rPr>
              <a:t>   </a:t>
            </a:r>
            <a:r>
              <a:rPr kumimoji="1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设所求加速度为</a:t>
            </a:r>
            <a:r>
              <a:rPr kumimoji="1" lang="en-US" altLang="zh-CN" sz="24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宋体" pitchFamily="2" charset="-122"/>
                <a:cs typeface="+mn-cs"/>
              </a:rPr>
              <a:t>a</a:t>
            </a:r>
            <a:r>
              <a:rPr kumimoji="1" lang="en-US" altLang="zh-CN" sz="2400" b="1" i="1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宋体" pitchFamily="2" charset="-122"/>
                <a:cs typeface="+mn-cs"/>
              </a:rPr>
              <a:t>r </a:t>
            </a:r>
            <a:r>
              <a:rPr kumimoji="1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宋体" pitchFamily="2" charset="-122"/>
                <a:cs typeface="+mn-cs"/>
              </a:rPr>
              <a:t>,</a:t>
            </a:r>
          </a:p>
        </p:txBody>
      </p:sp>
      <p:graphicFrame>
        <p:nvGraphicFramePr>
          <p:cNvPr id="301061" name="Object 5"/>
          <p:cNvGraphicFramePr>
            <a:graphicFrameLocks noChangeAspect="1"/>
          </p:cNvGraphicFramePr>
          <p:nvPr/>
        </p:nvGraphicFramePr>
        <p:xfrm>
          <a:off x="935038" y="3068638"/>
          <a:ext cx="3960812" cy="512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646" name="公式" r:id="rId3" imgW="1600200" imgH="215640" progId="Equation.3">
                  <p:embed/>
                </p:oleObj>
              </mc:Choice>
              <mc:Fallback>
                <p:oleObj name="公式" r:id="rId3" imgW="1600200" imgH="215640" progId="Equation.3">
                  <p:embed/>
                  <p:pic>
                    <p:nvPicPr>
                      <p:cNvPr id="301061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35038" y="3068638"/>
                        <a:ext cx="3960812" cy="5127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hlink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28398" dir="1593903" algn="ctr" rotWithShape="0">
                                <a:srgbClr val="FFFF99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1062" name="Object 6"/>
          <p:cNvGraphicFramePr>
            <a:graphicFrameLocks noChangeAspect="1"/>
          </p:cNvGraphicFramePr>
          <p:nvPr/>
        </p:nvGraphicFramePr>
        <p:xfrm>
          <a:off x="971550" y="3681413"/>
          <a:ext cx="3887788" cy="496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647" name="公式" r:id="rId5" imgW="1676160" imgH="215640" progId="Equation.3">
                  <p:embed/>
                </p:oleObj>
              </mc:Choice>
              <mc:Fallback>
                <p:oleObj name="公式" r:id="rId5" imgW="1676160" imgH="215640" progId="Equation.3">
                  <p:embed/>
                  <p:pic>
                    <p:nvPicPr>
                      <p:cNvPr id="301062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550" y="3681413"/>
                        <a:ext cx="3887788" cy="496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hlink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28398" dir="1593903" algn="ctr" rotWithShape="0">
                                <a:srgbClr val="FFFF99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1063" name="Object 7"/>
          <p:cNvGraphicFramePr>
            <a:graphicFrameLocks noChangeAspect="1"/>
          </p:cNvGraphicFramePr>
          <p:nvPr/>
        </p:nvGraphicFramePr>
        <p:xfrm>
          <a:off x="1331913" y="4414838"/>
          <a:ext cx="2844800" cy="958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648" name="公式" r:id="rId7" imgW="1409400" imgH="431640" progId="Equation.3">
                  <p:embed/>
                </p:oleObj>
              </mc:Choice>
              <mc:Fallback>
                <p:oleObj name="公式" r:id="rId7" imgW="1409400" imgH="431640" progId="Equation.3">
                  <p:embed/>
                  <p:pic>
                    <p:nvPicPr>
                      <p:cNvPr id="301063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1913" y="4414838"/>
                        <a:ext cx="2844800" cy="958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28398" dir="1593903" algn="ctr" rotWithShape="0">
                                <a:srgbClr val="FFFF99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1064" name="Object 8"/>
          <p:cNvGraphicFramePr>
            <a:graphicFrameLocks noChangeAspect="1"/>
          </p:cNvGraphicFramePr>
          <p:nvPr/>
        </p:nvGraphicFramePr>
        <p:xfrm>
          <a:off x="1439863" y="5532438"/>
          <a:ext cx="2555875" cy="957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649" name="公式" r:id="rId9" imgW="1218960" imgH="431640" progId="Equation.3">
                  <p:embed/>
                </p:oleObj>
              </mc:Choice>
              <mc:Fallback>
                <p:oleObj name="公式" r:id="rId9" imgW="1218960" imgH="431640" progId="Equation.3">
                  <p:embed/>
                  <p:pic>
                    <p:nvPicPr>
                      <p:cNvPr id="301064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39863" y="5532438"/>
                        <a:ext cx="2555875" cy="9572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28398" dir="1593903" algn="ctr" rotWithShape="0">
                                <a:srgbClr val="FFFF99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9"/>
          <p:cNvGrpSpPr>
            <a:grpSpLocks/>
          </p:cNvGrpSpPr>
          <p:nvPr/>
        </p:nvGrpSpPr>
        <p:grpSpPr bwMode="auto">
          <a:xfrm>
            <a:off x="6156325" y="2852738"/>
            <a:ext cx="487363" cy="1327150"/>
            <a:chOff x="3696" y="1968"/>
            <a:chExt cx="307" cy="836"/>
          </a:xfrm>
        </p:grpSpPr>
        <p:sp>
          <p:nvSpPr>
            <p:cNvPr id="19494" name="Line 10"/>
            <p:cNvSpPr>
              <a:spLocks noChangeShapeType="1"/>
            </p:cNvSpPr>
            <p:nvPr/>
          </p:nvSpPr>
          <p:spPr bwMode="auto">
            <a:xfrm>
              <a:off x="3888" y="1968"/>
              <a:ext cx="0" cy="432"/>
            </a:xfrm>
            <a:prstGeom prst="line">
              <a:avLst/>
            </a:prstGeom>
            <a:noFill/>
            <a:ln w="28575">
              <a:solidFill>
                <a:srgbClr val="080808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宋体"/>
                <a:cs typeface="+mn-cs"/>
              </a:endParaRPr>
            </a:p>
          </p:txBody>
        </p:sp>
        <p:graphicFrame>
          <p:nvGraphicFramePr>
            <p:cNvPr id="19469" name="Object 11"/>
            <p:cNvGraphicFramePr>
              <a:graphicFrameLocks noChangeAspect="1"/>
            </p:cNvGraphicFramePr>
            <p:nvPr/>
          </p:nvGraphicFramePr>
          <p:xfrm>
            <a:off x="3696" y="2400"/>
            <a:ext cx="307" cy="40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8650" name="公式" r:id="rId11" imgW="164880" imgH="215640" progId="Equation.3">
                    <p:embed/>
                  </p:oleObj>
                </mc:Choice>
                <mc:Fallback>
                  <p:oleObj name="公式" r:id="rId11" imgW="164880" imgH="215640" progId="Equation.3">
                    <p:embed/>
                    <p:pic>
                      <p:nvPicPr>
                        <p:cNvPr id="19469" name="Object 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96" y="2400"/>
                          <a:ext cx="307" cy="40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CCCC00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bg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9474" name="Group 12"/>
          <p:cNvGrpSpPr>
            <a:grpSpLocks/>
          </p:cNvGrpSpPr>
          <p:nvPr/>
        </p:nvGrpSpPr>
        <p:grpSpPr bwMode="auto">
          <a:xfrm>
            <a:off x="6011863" y="1773238"/>
            <a:ext cx="2514600" cy="3887787"/>
            <a:chOff x="3878" y="1207"/>
            <a:chExt cx="1584" cy="2486"/>
          </a:xfrm>
        </p:grpSpPr>
        <p:graphicFrame>
          <p:nvGraphicFramePr>
            <p:cNvPr id="19466" name="Object 13"/>
            <p:cNvGraphicFramePr>
              <a:graphicFrameLocks noChangeAspect="1"/>
            </p:cNvGraphicFramePr>
            <p:nvPr/>
          </p:nvGraphicFramePr>
          <p:xfrm>
            <a:off x="4694" y="1207"/>
            <a:ext cx="221" cy="2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8651" name="公式" r:id="rId13" imgW="126720" imgH="164880" progId="Equation.3">
                    <p:embed/>
                  </p:oleObj>
                </mc:Choice>
                <mc:Fallback>
                  <p:oleObj name="公式" r:id="rId13" imgW="126720" imgH="164880" progId="Equation.3">
                    <p:embed/>
                    <p:pic>
                      <p:nvPicPr>
                        <p:cNvPr id="19466" name="Object 1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694" y="1207"/>
                          <a:ext cx="221" cy="28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CCCC00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bg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9486" name="Rectangle 14"/>
            <p:cNvSpPr>
              <a:spLocks noChangeArrowheads="1"/>
            </p:cNvSpPr>
            <p:nvPr/>
          </p:nvSpPr>
          <p:spPr bwMode="auto">
            <a:xfrm>
              <a:off x="3878" y="1525"/>
              <a:ext cx="1584" cy="2168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1pPr>
              <a:lvl2pPr marL="742950" indent="-28575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2pPr>
              <a:lvl3pPr marL="11430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3pPr>
              <a:lvl4pPr marL="16002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4pPr>
              <a:lvl5pPr marL="20574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黑体" pitchFamily="49" charset="-122"/>
                <a:cs typeface="+mn-cs"/>
              </a:endParaRPr>
            </a:p>
          </p:txBody>
        </p:sp>
        <p:sp>
          <p:nvSpPr>
            <p:cNvPr id="19487" name="Oval 15"/>
            <p:cNvSpPr>
              <a:spLocks noChangeArrowheads="1"/>
            </p:cNvSpPr>
            <p:nvPr/>
          </p:nvSpPr>
          <p:spPr bwMode="auto">
            <a:xfrm>
              <a:off x="4358" y="1677"/>
              <a:ext cx="624" cy="624"/>
            </a:xfrm>
            <a:prstGeom prst="ellipse">
              <a:avLst/>
            </a:prstGeom>
            <a:gradFill rotWithShape="0">
              <a:gsLst>
                <a:gs pos="0">
                  <a:srgbClr val="FFCC00"/>
                </a:gs>
                <a:gs pos="100000">
                  <a:srgbClr val="765E00"/>
                </a:gs>
              </a:gsLst>
              <a:lin ang="27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1pPr>
              <a:lvl2pPr marL="742950" indent="-28575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2pPr>
              <a:lvl3pPr marL="11430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3pPr>
              <a:lvl4pPr marL="16002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4pPr>
              <a:lvl5pPr marL="20574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黑体" pitchFamily="49" charset="-122"/>
                <a:cs typeface="+mn-cs"/>
              </a:endParaRPr>
            </a:p>
          </p:txBody>
        </p:sp>
        <p:sp>
          <p:nvSpPr>
            <p:cNvPr id="19488" name="AutoShape 16"/>
            <p:cNvSpPr>
              <a:spLocks noChangeArrowheads="1"/>
            </p:cNvSpPr>
            <p:nvPr/>
          </p:nvSpPr>
          <p:spPr bwMode="auto">
            <a:xfrm>
              <a:off x="4598" y="1525"/>
              <a:ext cx="142" cy="488"/>
            </a:xfrm>
            <a:custGeom>
              <a:avLst/>
              <a:gdLst>
                <a:gd name="T0" fmla="*/ 124 w 21600"/>
                <a:gd name="T1" fmla="*/ 244 h 21600"/>
                <a:gd name="T2" fmla="*/ 71 w 21600"/>
                <a:gd name="T3" fmla="*/ 488 h 21600"/>
                <a:gd name="T4" fmla="*/ 18 w 21600"/>
                <a:gd name="T5" fmla="*/ 244 h 21600"/>
                <a:gd name="T6" fmla="*/ 71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4563 w 21600"/>
                <a:gd name="T13" fmla="*/ 4515 h 21600"/>
                <a:gd name="T14" fmla="*/ 17037 w 21600"/>
                <a:gd name="T15" fmla="*/ 17085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5400" y="21600"/>
                  </a:lnTo>
                  <a:lnTo>
                    <a:pt x="16200" y="21600"/>
                  </a:lnTo>
                  <a:lnTo>
                    <a:pt x="21600" y="0"/>
                  </a:lnTo>
                  <a:close/>
                </a:path>
              </a:pathLst>
            </a:custGeom>
            <a:gradFill rotWithShape="0">
              <a:gsLst>
                <a:gs pos="0">
                  <a:srgbClr val="CCCC00"/>
                </a:gs>
                <a:gs pos="100000">
                  <a:srgbClr val="5E5E00"/>
                </a:gs>
              </a:gsLst>
              <a:lin ang="0" scaled="1"/>
            </a:gradFill>
            <a:ln w="9525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1pPr>
              <a:lvl2pPr marL="742950" indent="-28575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2pPr>
              <a:lvl3pPr marL="11430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3pPr>
              <a:lvl4pPr marL="16002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4pPr>
              <a:lvl5pPr marL="20574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黑体" pitchFamily="49" charset="-122"/>
                <a:cs typeface="+mn-cs"/>
              </a:endParaRPr>
            </a:p>
          </p:txBody>
        </p:sp>
        <p:sp>
          <p:nvSpPr>
            <p:cNvPr id="19489" name="Line 17"/>
            <p:cNvSpPr>
              <a:spLocks noChangeShapeType="1"/>
            </p:cNvSpPr>
            <p:nvPr/>
          </p:nvSpPr>
          <p:spPr bwMode="auto">
            <a:xfrm>
              <a:off x="4358" y="2013"/>
              <a:ext cx="0" cy="864"/>
            </a:xfrm>
            <a:prstGeom prst="line">
              <a:avLst/>
            </a:prstGeom>
            <a:noFill/>
            <a:ln w="28575">
              <a:solidFill>
                <a:srgbClr val="99663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宋体"/>
                <a:cs typeface="+mn-cs"/>
              </a:endParaRPr>
            </a:p>
          </p:txBody>
        </p:sp>
        <p:sp>
          <p:nvSpPr>
            <p:cNvPr id="19490" name="Line 18"/>
            <p:cNvSpPr>
              <a:spLocks noChangeShapeType="1"/>
            </p:cNvSpPr>
            <p:nvPr/>
          </p:nvSpPr>
          <p:spPr bwMode="auto">
            <a:xfrm>
              <a:off x="4982" y="2013"/>
              <a:ext cx="0" cy="768"/>
            </a:xfrm>
            <a:prstGeom prst="line">
              <a:avLst/>
            </a:prstGeom>
            <a:noFill/>
            <a:ln w="28575">
              <a:solidFill>
                <a:srgbClr val="99663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宋体"/>
                <a:cs typeface="+mn-cs"/>
              </a:endParaRPr>
            </a:p>
          </p:txBody>
        </p:sp>
        <p:sp>
          <p:nvSpPr>
            <p:cNvPr id="301075" name="Rectangle 19"/>
            <p:cNvSpPr>
              <a:spLocks noChangeArrowheads="1"/>
            </p:cNvSpPr>
            <p:nvPr/>
          </p:nvSpPr>
          <p:spPr bwMode="auto">
            <a:xfrm>
              <a:off x="4262" y="2877"/>
              <a:ext cx="192" cy="241"/>
            </a:xfrm>
            <a:prstGeom prst="rect">
              <a:avLst/>
            </a:prstGeom>
            <a:gradFill rotWithShape="0">
              <a:gsLst>
                <a:gs pos="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0" scaled="1"/>
            </a:gradFill>
            <a:ln w="9525">
              <a:solidFill>
                <a:srgbClr val="0099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1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Arial"/>
                <a:ea typeface="宋体" pitchFamily="2" charset="-122"/>
                <a:cs typeface="+mn-cs"/>
              </a:endParaRPr>
            </a:p>
          </p:txBody>
        </p:sp>
        <p:sp>
          <p:nvSpPr>
            <p:cNvPr id="301076" name="Rectangle 20"/>
            <p:cNvSpPr>
              <a:spLocks noChangeArrowheads="1"/>
            </p:cNvSpPr>
            <p:nvPr/>
          </p:nvSpPr>
          <p:spPr bwMode="auto">
            <a:xfrm>
              <a:off x="4886" y="2781"/>
              <a:ext cx="192" cy="240"/>
            </a:xfrm>
            <a:prstGeom prst="rect">
              <a:avLst/>
            </a:prstGeom>
            <a:gradFill rotWithShape="0">
              <a:gsLst>
                <a:gs pos="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0" scaled="1"/>
            </a:gradFill>
            <a:ln w="9525">
              <a:solidFill>
                <a:srgbClr val="0099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1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Arial"/>
                <a:ea typeface="宋体" pitchFamily="2" charset="-122"/>
                <a:cs typeface="+mn-cs"/>
              </a:endParaRPr>
            </a:p>
          </p:txBody>
        </p:sp>
        <p:graphicFrame>
          <p:nvGraphicFramePr>
            <p:cNvPr id="19467" name="Object 21"/>
            <p:cNvGraphicFramePr>
              <a:graphicFrameLocks noChangeAspect="1"/>
            </p:cNvGraphicFramePr>
            <p:nvPr/>
          </p:nvGraphicFramePr>
          <p:xfrm>
            <a:off x="4014" y="2750"/>
            <a:ext cx="281" cy="3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8652" name="公式" r:id="rId15" imgW="190440" imgH="215640" progId="Equation.3">
                    <p:embed/>
                  </p:oleObj>
                </mc:Choice>
                <mc:Fallback>
                  <p:oleObj name="公式" r:id="rId15" imgW="190440" imgH="215640" progId="Equation.3">
                    <p:embed/>
                    <p:pic>
                      <p:nvPicPr>
                        <p:cNvPr id="19467" name="Object 2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14" y="2750"/>
                          <a:ext cx="281" cy="3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3300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9468" name="Object 22"/>
            <p:cNvGraphicFramePr>
              <a:graphicFrameLocks noChangeAspect="1"/>
            </p:cNvGraphicFramePr>
            <p:nvPr/>
          </p:nvGraphicFramePr>
          <p:xfrm>
            <a:off x="5057" y="2750"/>
            <a:ext cx="298" cy="3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8653" name="公式" r:id="rId17" imgW="203040" imgH="215640" progId="Equation.3">
                    <p:embed/>
                  </p:oleObj>
                </mc:Choice>
                <mc:Fallback>
                  <p:oleObj name="公式" r:id="rId17" imgW="203040" imgH="215640" progId="Equation.3">
                    <p:embed/>
                    <p:pic>
                      <p:nvPicPr>
                        <p:cNvPr id="19468" name="Object 2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057" y="2750"/>
                          <a:ext cx="298" cy="3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3300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9493" name="AutoShape 23"/>
            <p:cNvSpPr>
              <a:spLocks noChangeArrowheads="1"/>
            </p:cNvSpPr>
            <p:nvPr/>
          </p:nvSpPr>
          <p:spPr bwMode="auto">
            <a:xfrm>
              <a:off x="4624" y="1246"/>
              <a:ext cx="91" cy="272"/>
            </a:xfrm>
            <a:prstGeom prst="upArrow">
              <a:avLst>
                <a:gd name="adj1" fmla="val 50000"/>
                <a:gd name="adj2" fmla="val 74725"/>
              </a:avLst>
            </a:prstGeom>
            <a:solidFill>
              <a:schemeClr val="accent1"/>
            </a:solidFill>
            <a:ln w="19050">
              <a:solidFill>
                <a:srgbClr val="FF66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1pPr>
              <a:lvl2pPr marL="742950" indent="-28575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2pPr>
              <a:lvl3pPr marL="11430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3pPr>
              <a:lvl4pPr marL="16002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4pPr>
              <a:lvl5pPr marL="20574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黑体" pitchFamily="49" charset="-122"/>
                <a:cs typeface="+mn-cs"/>
              </a:endParaRPr>
            </a:p>
          </p:txBody>
        </p:sp>
      </p:grpSp>
      <p:grpSp>
        <p:nvGrpSpPr>
          <p:cNvPr id="4" name="Group 24"/>
          <p:cNvGrpSpPr>
            <a:grpSpLocks/>
          </p:cNvGrpSpPr>
          <p:nvPr/>
        </p:nvGrpSpPr>
        <p:grpSpPr bwMode="auto">
          <a:xfrm>
            <a:off x="6769100" y="3732213"/>
            <a:ext cx="1428750" cy="838200"/>
            <a:chOff x="288" y="3120"/>
            <a:chExt cx="900" cy="528"/>
          </a:xfrm>
        </p:grpSpPr>
        <p:sp>
          <p:nvSpPr>
            <p:cNvPr id="19482" name="Line 25"/>
            <p:cNvSpPr>
              <a:spLocks noChangeShapeType="1"/>
            </p:cNvSpPr>
            <p:nvPr/>
          </p:nvSpPr>
          <p:spPr bwMode="auto">
            <a:xfrm flipV="1">
              <a:off x="288" y="3216"/>
              <a:ext cx="0" cy="432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宋体"/>
                <a:cs typeface="+mn-cs"/>
              </a:endParaRPr>
            </a:p>
          </p:txBody>
        </p:sp>
        <p:sp>
          <p:nvSpPr>
            <p:cNvPr id="19483" name="Line 26"/>
            <p:cNvSpPr>
              <a:spLocks noChangeShapeType="1"/>
            </p:cNvSpPr>
            <p:nvPr/>
          </p:nvSpPr>
          <p:spPr bwMode="auto">
            <a:xfrm flipV="1">
              <a:off x="912" y="3120"/>
              <a:ext cx="0" cy="432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宋体"/>
                <a:cs typeface="+mn-cs"/>
              </a:endParaRPr>
            </a:p>
          </p:txBody>
        </p:sp>
        <p:sp>
          <p:nvSpPr>
            <p:cNvPr id="301083" name="Text Box 27"/>
            <p:cNvSpPr txBox="1">
              <a:spLocks noChangeArrowheads="1"/>
            </p:cNvSpPr>
            <p:nvPr/>
          </p:nvSpPr>
          <p:spPr bwMode="auto">
            <a:xfrm>
              <a:off x="288" y="3312"/>
              <a:ext cx="384" cy="2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400" b="1" i="1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Arial"/>
                  <a:ea typeface="宋体" pitchFamily="2" charset="-122"/>
                  <a:cs typeface="+mn-cs"/>
                </a:rPr>
                <a:t>T</a:t>
              </a:r>
            </a:p>
          </p:txBody>
        </p:sp>
        <p:sp>
          <p:nvSpPr>
            <p:cNvPr id="301084" name="Rectangle 28"/>
            <p:cNvSpPr>
              <a:spLocks noChangeArrowheads="1"/>
            </p:cNvSpPr>
            <p:nvPr/>
          </p:nvSpPr>
          <p:spPr bwMode="auto">
            <a:xfrm>
              <a:off x="954" y="3168"/>
              <a:ext cx="234" cy="2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>
              <a:lvl1pPr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1pPr>
              <a:lvl2pPr marL="742950" indent="-28575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2pPr>
              <a:lvl3pPr marL="11430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3pPr>
              <a:lvl4pPr marL="16002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4pPr>
              <a:lvl5pPr marL="20574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400" b="1" i="1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itchFamily="18" charset="0"/>
                  <a:ea typeface="宋体" pitchFamily="2" charset="-122"/>
                  <a:cs typeface="+mn-cs"/>
                </a:rPr>
                <a:t>T</a:t>
              </a:r>
            </a:p>
          </p:txBody>
        </p:sp>
      </p:grpSp>
      <p:grpSp>
        <p:nvGrpSpPr>
          <p:cNvPr id="5" name="Group 29"/>
          <p:cNvGrpSpPr>
            <a:grpSpLocks/>
          </p:cNvGrpSpPr>
          <p:nvPr/>
        </p:nvGrpSpPr>
        <p:grpSpPr bwMode="auto">
          <a:xfrm>
            <a:off x="6078538" y="4452938"/>
            <a:ext cx="1920875" cy="1038225"/>
            <a:chOff x="3552" y="3072"/>
            <a:chExt cx="1210" cy="654"/>
          </a:xfrm>
        </p:grpSpPr>
        <p:sp>
          <p:nvSpPr>
            <p:cNvPr id="19480" name="Line 30"/>
            <p:cNvSpPr>
              <a:spLocks noChangeShapeType="1"/>
            </p:cNvSpPr>
            <p:nvPr/>
          </p:nvSpPr>
          <p:spPr bwMode="auto">
            <a:xfrm>
              <a:off x="3984" y="3168"/>
              <a:ext cx="0" cy="480"/>
            </a:xfrm>
            <a:prstGeom prst="line">
              <a:avLst/>
            </a:prstGeom>
            <a:noFill/>
            <a:ln w="28575">
              <a:solidFill>
                <a:srgbClr val="006600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宋体"/>
                <a:cs typeface="+mn-cs"/>
              </a:endParaRPr>
            </a:p>
          </p:txBody>
        </p:sp>
        <p:sp>
          <p:nvSpPr>
            <p:cNvPr id="19481" name="Line 31"/>
            <p:cNvSpPr>
              <a:spLocks noChangeShapeType="1"/>
            </p:cNvSpPr>
            <p:nvPr/>
          </p:nvSpPr>
          <p:spPr bwMode="auto">
            <a:xfrm>
              <a:off x="4608" y="3072"/>
              <a:ext cx="0" cy="432"/>
            </a:xfrm>
            <a:prstGeom prst="line">
              <a:avLst/>
            </a:prstGeom>
            <a:noFill/>
            <a:ln w="28575">
              <a:solidFill>
                <a:srgbClr val="006600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宋体"/>
                <a:cs typeface="+mn-cs"/>
              </a:endParaRPr>
            </a:p>
          </p:txBody>
        </p:sp>
        <p:graphicFrame>
          <p:nvGraphicFramePr>
            <p:cNvPr id="19464" name="Object 32"/>
            <p:cNvGraphicFramePr>
              <a:graphicFrameLocks noChangeAspect="1"/>
            </p:cNvGraphicFramePr>
            <p:nvPr/>
          </p:nvGraphicFramePr>
          <p:xfrm>
            <a:off x="3552" y="3360"/>
            <a:ext cx="432" cy="31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8654" name="公式" r:id="rId19" imgW="291960" imgH="215640" progId="Equation.3">
                    <p:embed/>
                  </p:oleObj>
                </mc:Choice>
                <mc:Fallback>
                  <p:oleObj name="公式" r:id="rId19" imgW="291960" imgH="215640" progId="Equation.3">
                    <p:embed/>
                    <p:pic>
                      <p:nvPicPr>
                        <p:cNvPr id="19464" name="Object 3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52" y="3360"/>
                          <a:ext cx="432" cy="31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9900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bg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28398" dir="1593903" algn="ctr" rotWithShape="0">
                                  <a:srgbClr val="FFFF99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9465" name="Object 33"/>
            <p:cNvGraphicFramePr>
              <a:graphicFrameLocks noChangeAspect="1"/>
            </p:cNvGraphicFramePr>
            <p:nvPr/>
          </p:nvGraphicFramePr>
          <p:xfrm>
            <a:off x="4311" y="3408"/>
            <a:ext cx="451" cy="31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8655" name="公式" r:id="rId21" imgW="304560" imgH="215640" progId="Equation.3">
                    <p:embed/>
                  </p:oleObj>
                </mc:Choice>
                <mc:Fallback>
                  <p:oleObj name="公式" r:id="rId21" imgW="304560" imgH="215640" progId="Equation.3">
                    <p:embed/>
                    <p:pic>
                      <p:nvPicPr>
                        <p:cNvPr id="19465" name="Object 3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11" y="3408"/>
                          <a:ext cx="451" cy="31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9900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bg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28398" dir="1593903" algn="ctr" rotWithShape="0">
                                  <a:srgbClr val="FFFF99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6" name="Group 34"/>
          <p:cNvGrpSpPr>
            <a:grpSpLocks/>
          </p:cNvGrpSpPr>
          <p:nvPr/>
        </p:nvGrpSpPr>
        <p:grpSpPr bwMode="auto">
          <a:xfrm>
            <a:off x="6780213" y="4395788"/>
            <a:ext cx="1679575" cy="762000"/>
            <a:chOff x="4032" y="3072"/>
            <a:chExt cx="1104" cy="480"/>
          </a:xfrm>
        </p:grpSpPr>
        <p:sp>
          <p:nvSpPr>
            <p:cNvPr id="19478" name="Line 35"/>
            <p:cNvSpPr>
              <a:spLocks noChangeShapeType="1"/>
            </p:cNvSpPr>
            <p:nvPr/>
          </p:nvSpPr>
          <p:spPr bwMode="auto">
            <a:xfrm>
              <a:off x="4032" y="3179"/>
              <a:ext cx="0" cy="373"/>
            </a:xfrm>
            <a:prstGeom prst="line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宋体"/>
                <a:cs typeface="+mn-cs"/>
              </a:endParaRPr>
            </a:p>
          </p:txBody>
        </p:sp>
        <p:sp>
          <p:nvSpPr>
            <p:cNvPr id="19479" name="Line 36"/>
            <p:cNvSpPr>
              <a:spLocks noChangeShapeType="1"/>
            </p:cNvSpPr>
            <p:nvPr/>
          </p:nvSpPr>
          <p:spPr bwMode="auto">
            <a:xfrm>
              <a:off x="4683" y="3072"/>
              <a:ext cx="0" cy="427"/>
            </a:xfrm>
            <a:prstGeom prst="line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宋体"/>
                <a:cs typeface="+mn-cs"/>
              </a:endParaRPr>
            </a:p>
          </p:txBody>
        </p:sp>
        <p:graphicFrame>
          <p:nvGraphicFramePr>
            <p:cNvPr id="19462" name="Object 37"/>
            <p:cNvGraphicFramePr>
              <a:graphicFrameLocks noChangeAspect="1"/>
            </p:cNvGraphicFramePr>
            <p:nvPr/>
          </p:nvGraphicFramePr>
          <p:xfrm>
            <a:off x="4082" y="3179"/>
            <a:ext cx="382" cy="32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8656" name="公式" r:id="rId23" imgW="266400" imgH="215640" progId="Equation.3">
                    <p:embed/>
                  </p:oleObj>
                </mc:Choice>
                <mc:Fallback>
                  <p:oleObj name="公式" r:id="rId23" imgW="266400" imgH="215640" progId="Equation.3">
                    <p:embed/>
                    <p:pic>
                      <p:nvPicPr>
                        <p:cNvPr id="19462" name="Object 3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82" y="3179"/>
                          <a:ext cx="382" cy="32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3300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9463" name="Object 38"/>
            <p:cNvGraphicFramePr>
              <a:graphicFrameLocks noChangeAspect="1"/>
            </p:cNvGraphicFramePr>
            <p:nvPr/>
          </p:nvGraphicFramePr>
          <p:xfrm>
            <a:off x="4704" y="3168"/>
            <a:ext cx="432" cy="3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8657" name="公式" r:id="rId25" imgW="291960" imgH="215640" progId="Equation.3">
                    <p:embed/>
                  </p:oleObj>
                </mc:Choice>
                <mc:Fallback>
                  <p:oleObj name="公式" r:id="rId25" imgW="291960" imgH="215640" progId="Equation.3">
                    <p:embed/>
                    <p:pic>
                      <p:nvPicPr>
                        <p:cNvPr id="19463" name="Object 3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04" y="3168"/>
                          <a:ext cx="432" cy="34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3300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3335765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0" presetID="22" presetClass="entr" presetSubtype="4" fill="hold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24" presetID="22" presetClass="entr" presetSubtype="1" fill="hold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31" dur="500"/>
                                        <p:tgtEl>
                                          <p:spTgt spid="3010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36" dur="500"/>
                                        <p:tgtEl>
                                          <p:spTgt spid="301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41" dur="500"/>
                                        <p:tgtEl>
                                          <p:spTgt spid="3010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46" dur="500"/>
                                        <p:tgtEl>
                                          <p:spTgt spid="3010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1058" grpId="0" autoUpdateAnimBg="0"/>
      <p:bldP spid="301060" grpId="0" autoUpdateAnimBg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029" name="Text Box 21"/>
          <p:cNvSpPr txBox="1">
            <a:spLocks noChangeArrowheads="1"/>
          </p:cNvSpPr>
          <p:nvPr/>
        </p:nvSpPr>
        <p:spPr bwMode="auto">
          <a:xfrm>
            <a:off x="323850" y="4724400"/>
            <a:ext cx="44196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800" b="1">
                <a:latin typeface="楷体_GB2312" pitchFamily="49" charset="-122"/>
                <a:ea typeface="楷体_GB2312" pitchFamily="49" charset="-122"/>
              </a:rPr>
              <a:t>则物体的惯性离心力为 </a:t>
            </a:r>
          </a:p>
        </p:txBody>
      </p:sp>
      <p:graphicFrame>
        <p:nvGraphicFramePr>
          <p:cNvPr id="427030" name="Object 22"/>
          <p:cNvGraphicFramePr>
            <a:graphicFrameLocks noChangeAspect="1"/>
          </p:cNvGraphicFramePr>
          <p:nvPr/>
        </p:nvGraphicFramePr>
        <p:xfrm>
          <a:off x="900113" y="5516563"/>
          <a:ext cx="3395662" cy="630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622" name="公式" r:id="rId3" imgW="1180800" imgH="241200" progId="Equation.3">
                  <p:embed/>
                </p:oleObj>
              </mc:Choice>
              <mc:Fallback>
                <p:oleObj name="公式" r:id="rId3" imgW="118080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0113" y="5516563"/>
                        <a:ext cx="3395662" cy="630237"/>
                      </a:xfrm>
                      <a:prstGeom prst="rect">
                        <a:avLst/>
                      </a:prstGeom>
                      <a:solidFill>
                        <a:schemeClr val="folHlink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27039" name="Text Box 31"/>
          <p:cNvSpPr txBox="1">
            <a:spLocks noChangeArrowheads="1"/>
          </p:cNvSpPr>
          <p:nvPr/>
        </p:nvSpPr>
        <p:spPr bwMode="auto">
          <a:xfrm>
            <a:off x="250825" y="1109662"/>
            <a:ext cx="6062663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7FFF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32" tIns="45715" rIns="91432" bIns="45715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370013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1" lang="zh-CN" altLang="en-US" sz="2800" dirty="0">
                <a:solidFill>
                  <a:srgbClr val="0033CC"/>
                </a:solidFill>
                <a:latin typeface="楷体_GB2312" pitchFamily="49" charset="-122"/>
                <a:ea typeface="楷体_GB2312" pitchFamily="49" charset="-122"/>
              </a:rPr>
              <a:t> </a:t>
            </a:r>
            <a:r>
              <a:rPr kumimoji="1" lang="en-US" altLang="zh-CN" sz="2800" dirty="0">
                <a:solidFill>
                  <a:srgbClr val="0033CC"/>
                </a:solidFill>
                <a:latin typeface="楷体_GB2312" pitchFamily="49" charset="-122"/>
                <a:ea typeface="楷体_GB2312" pitchFamily="49" charset="-122"/>
              </a:rPr>
              <a:t>(A)</a:t>
            </a:r>
            <a:r>
              <a:rPr kumimoji="1" lang="zh-CN" altLang="en-US" sz="2800" b="1" dirty="0">
                <a:solidFill>
                  <a:srgbClr val="0033CC"/>
                </a:solidFill>
                <a:latin typeface="楷体_GB2312" pitchFamily="49" charset="-122"/>
                <a:ea typeface="楷体_GB2312" pitchFamily="49" charset="-122"/>
              </a:rPr>
              <a:t>惯性离心力</a:t>
            </a:r>
            <a:r>
              <a:rPr kumimoji="1" lang="en-US" altLang="zh-CN" sz="2800" b="1" dirty="0">
                <a:solidFill>
                  <a:srgbClr val="0033CC"/>
                </a:solidFill>
                <a:latin typeface="楷体_GB2312" pitchFamily="49" charset="-122"/>
                <a:ea typeface="楷体_GB2312" pitchFamily="49" charset="-122"/>
              </a:rPr>
              <a:t>(</a:t>
            </a:r>
            <a:r>
              <a:rPr kumimoji="1" lang="zh-CN" altLang="en-US" sz="2800" b="1" dirty="0">
                <a:solidFill>
                  <a:srgbClr val="0033CC"/>
                </a:solidFill>
                <a:latin typeface="楷体_GB2312" pitchFamily="49" charset="-122"/>
                <a:ea typeface="楷体_GB2312" pitchFamily="49" charset="-122"/>
              </a:rPr>
              <a:t>相对圆盘静止）</a:t>
            </a:r>
          </a:p>
        </p:txBody>
      </p:sp>
      <p:grpSp>
        <p:nvGrpSpPr>
          <p:cNvPr id="427040" name="Group 32"/>
          <p:cNvGrpSpPr>
            <a:grpSpLocks/>
          </p:cNvGrpSpPr>
          <p:nvPr/>
        </p:nvGrpSpPr>
        <p:grpSpPr bwMode="auto">
          <a:xfrm>
            <a:off x="5975350" y="2636838"/>
            <a:ext cx="3168650" cy="2470150"/>
            <a:chOff x="3515" y="603"/>
            <a:chExt cx="1996" cy="1556"/>
          </a:xfrm>
        </p:grpSpPr>
        <p:sp>
          <p:nvSpPr>
            <p:cNvPr id="427041" name="Oval 33"/>
            <p:cNvSpPr>
              <a:spLocks noChangeArrowheads="1"/>
            </p:cNvSpPr>
            <p:nvPr/>
          </p:nvSpPr>
          <p:spPr bwMode="auto">
            <a:xfrm>
              <a:off x="3516" y="1299"/>
              <a:ext cx="1724" cy="816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427042" name="Line 34"/>
            <p:cNvSpPr>
              <a:spLocks noChangeShapeType="1"/>
            </p:cNvSpPr>
            <p:nvPr/>
          </p:nvSpPr>
          <p:spPr bwMode="auto">
            <a:xfrm flipV="1">
              <a:off x="4378" y="845"/>
              <a:ext cx="0" cy="86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/>
            <a:p>
              <a:endParaRPr lang="zh-CN" altLang="en-US"/>
            </a:p>
          </p:txBody>
        </p:sp>
        <p:sp>
          <p:nvSpPr>
            <p:cNvPr id="427043" name="Line 35"/>
            <p:cNvSpPr>
              <a:spLocks noChangeShapeType="1"/>
            </p:cNvSpPr>
            <p:nvPr/>
          </p:nvSpPr>
          <p:spPr bwMode="auto">
            <a:xfrm>
              <a:off x="4378" y="1707"/>
              <a:ext cx="54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/>
            <a:p>
              <a:endParaRPr lang="zh-CN" altLang="en-US"/>
            </a:p>
          </p:txBody>
        </p:sp>
        <p:sp>
          <p:nvSpPr>
            <p:cNvPr id="427044" name="Line 36"/>
            <p:cNvSpPr>
              <a:spLocks noChangeShapeType="1"/>
            </p:cNvSpPr>
            <p:nvPr/>
          </p:nvSpPr>
          <p:spPr bwMode="auto">
            <a:xfrm flipH="1">
              <a:off x="4604" y="1680"/>
              <a:ext cx="31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/>
            <a:p>
              <a:endParaRPr lang="zh-CN" altLang="en-US"/>
            </a:p>
          </p:txBody>
        </p:sp>
        <p:sp>
          <p:nvSpPr>
            <p:cNvPr id="427045" name="Line 37"/>
            <p:cNvSpPr>
              <a:spLocks noChangeShapeType="1"/>
            </p:cNvSpPr>
            <p:nvPr/>
          </p:nvSpPr>
          <p:spPr bwMode="auto">
            <a:xfrm>
              <a:off x="4967" y="1680"/>
              <a:ext cx="29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/>
            <a:p>
              <a:endParaRPr lang="zh-CN" altLang="en-US"/>
            </a:p>
          </p:txBody>
        </p:sp>
        <p:sp>
          <p:nvSpPr>
            <p:cNvPr id="427046" name="AutoShape 38"/>
            <p:cNvSpPr>
              <a:spLocks noChangeArrowheads="1"/>
            </p:cNvSpPr>
            <p:nvPr/>
          </p:nvSpPr>
          <p:spPr bwMode="auto">
            <a:xfrm>
              <a:off x="4876" y="1616"/>
              <a:ext cx="136" cy="136"/>
            </a:xfrm>
            <a:prstGeom prst="cube">
              <a:avLst>
                <a:gd name="adj" fmla="val 25000"/>
              </a:avLst>
            </a:prstGeom>
            <a:gradFill rotWithShape="1">
              <a:gsLst>
                <a:gs pos="0">
                  <a:schemeClr val="bg1"/>
                </a:gs>
                <a:gs pos="100000">
                  <a:srgbClr val="008080"/>
                </a:gs>
              </a:gsLst>
              <a:path path="rect">
                <a:fillToRect l="50000" t="50000" r="50000" b="50000"/>
              </a:path>
            </a:gradFill>
            <a:ln w="19050">
              <a:solidFill>
                <a:schemeClr val="tx1"/>
              </a:solidFill>
              <a:miter lim="800000"/>
              <a:headEnd/>
              <a:tailEnd type="none" w="sm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427047" name="Arc 39"/>
            <p:cNvSpPr>
              <a:spLocks/>
            </p:cNvSpPr>
            <p:nvPr/>
          </p:nvSpPr>
          <p:spPr bwMode="auto">
            <a:xfrm rot="16200000" flipH="1">
              <a:off x="4293" y="1020"/>
              <a:ext cx="136" cy="239"/>
            </a:xfrm>
            <a:custGeom>
              <a:avLst/>
              <a:gdLst>
                <a:gd name="G0" fmla="+- 17054 0 0"/>
                <a:gd name="G1" fmla="+- 21600 0 0"/>
                <a:gd name="G2" fmla="+- 21600 0 0"/>
                <a:gd name="T0" fmla="*/ 17054 w 38654"/>
                <a:gd name="T1" fmla="*/ 0 h 43200"/>
                <a:gd name="T2" fmla="*/ 0 w 38654"/>
                <a:gd name="T3" fmla="*/ 34856 h 43200"/>
                <a:gd name="T4" fmla="*/ 17054 w 38654"/>
                <a:gd name="T5" fmla="*/ 21600 h 43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654" h="43200" fill="none" extrusionOk="0">
                  <a:moveTo>
                    <a:pt x="17054" y="0"/>
                  </a:moveTo>
                  <a:cubicBezTo>
                    <a:pt x="28983" y="0"/>
                    <a:pt x="38654" y="9670"/>
                    <a:pt x="38654" y="21600"/>
                  </a:cubicBezTo>
                  <a:cubicBezTo>
                    <a:pt x="38654" y="33529"/>
                    <a:pt x="28983" y="43200"/>
                    <a:pt x="17054" y="43200"/>
                  </a:cubicBezTo>
                  <a:cubicBezTo>
                    <a:pt x="10386" y="43200"/>
                    <a:pt x="4092" y="40120"/>
                    <a:pt x="0" y="34855"/>
                  </a:cubicBezTo>
                </a:path>
                <a:path w="38654" h="43200" stroke="0" extrusionOk="0">
                  <a:moveTo>
                    <a:pt x="17054" y="0"/>
                  </a:moveTo>
                  <a:cubicBezTo>
                    <a:pt x="28983" y="0"/>
                    <a:pt x="38654" y="9670"/>
                    <a:pt x="38654" y="21600"/>
                  </a:cubicBezTo>
                  <a:cubicBezTo>
                    <a:pt x="38654" y="33529"/>
                    <a:pt x="28983" y="43200"/>
                    <a:pt x="17054" y="43200"/>
                  </a:cubicBezTo>
                  <a:cubicBezTo>
                    <a:pt x="10386" y="43200"/>
                    <a:pt x="4092" y="40120"/>
                    <a:pt x="0" y="34855"/>
                  </a:cubicBezTo>
                  <a:lnTo>
                    <a:pt x="17054" y="21600"/>
                  </a:lnTo>
                  <a:close/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427048" name="Text Box 40"/>
            <p:cNvSpPr txBox="1">
              <a:spLocks noChangeArrowheads="1"/>
            </p:cNvSpPr>
            <p:nvPr/>
          </p:nvSpPr>
          <p:spPr bwMode="auto">
            <a:xfrm>
              <a:off x="4468" y="921"/>
              <a:ext cx="363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 type="none" w="sm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89992" tIns="46796" rIns="89992" bIns="46796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370013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2800" i="1">
                  <a:latin typeface="楷体_GB2312" pitchFamily="49" charset="-122"/>
                  <a:ea typeface="楷体_GB2312" pitchFamily="49" charset="-122"/>
                  <a:sym typeface="Symbol" pitchFamily="18" charset="2"/>
                </a:rPr>
                <a:t></a:t>
              </a:r>
            </a:p>
          </p:txBody>
        </p:sp>
        <p:sp>
          <p:nvSpPr>
            <p:cNvPr id="427049" name="Text Box 41"/>
            <p:cNvSpPr txBox="1">
              <a:spLocks noChangeArrowheads="1"/>
            </p:cNvSpPr>
            <p:nvPr/>
          </p:nvSpPr>
          <p:spPr bwMode="auto">
            <a:xfrm>
              <a:off x="4151" y="1616"/>
              <a:ext cx="363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 type="none" w="sm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89992" tIns="46796" rIns="89992" bIns="46796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370013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2800">
                  <a:latin typeface="楷体_GB2312" pitchFamily="49" charset="-122"/>
                  <a:ea typeface="楷体_GB2312" pitchFamily="49" charset="-122"/>
                  <a:sym typeface="Symbol" pitchFamily="18" charset="2"/>
                </a:rPr>
                <a:t>O</a:t>
              </a:r>
            </a:p>
          </p:txBody>
        </p:sp>
        <p:sp>
          <p:nvSpPr>
            <p:cNvPr id="427050" name="Text Box 42"/>
            <p:cNvSpPr txBox="1">
              <a:spLocks noChangeArrowheads="1"/>
            </p:cNvSpPr>
            <p:nvPr/>
          </p:nvSpPr>
          <p:spPr bwMode="auto">
            <a:xfrm>
              <a:off x="4287" y="603"/>
              <a:ext cx="363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 type="none" w="sm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89992" tIns="46796" rIns="89992" bIns="46796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370013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2800" i="1">
                  <a:latin typeface="楷体_GB2312" pitchFamily="49" charset="-122"/>
                  <a:ea typeface="楷体_GB2312" pitchFamily="49" charset="-122"/>
                  <a:sym typeface="Symbol" pitchFamily="18" charset="2"/>
                </a:rPr>
                <a:t>z</a:t>
              </a:r>
            </a:p>
          </p:txBody>
        </p:sp>
        <p:sp>
          <p:nvSpPr>
            <p:cNvPr id="427051" name="Text Box 43"/>
            <p:cNvSpPr txBox="1">
              <a:spLocks noChangeArrowheads="1"/>
            </p:cNvSpPr>
            <p:nvPr/>
          </p:nvSpPr>
          <p:spPr bwMode="auto">
            <a:xfrm>
              <a:off x="4831" y="1344"/>
              <a:ext cx="362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 type="none" w="sm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89992" tIns="46796" rIns="89992" bIns="46796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370013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2800" i="1">
                  <a:latin typeface="楷体_GB2312" pitchFamily="49" charset="-122"/>
                  <a:ea typeface="楷体_GB2312" pitchFamily="49" charset="-122"/>
                  <a:sym typeface="Symbol" pitchFamily="18" charset="2"/>
                </a:rPr>
                <a:t>m</a:t>
              </a:r>
            </a:p>
          </p:txBody>
        </p:sp>
        <p:sp>
          <p:nvSpPr>
            <p:cNvPr id="427052" name="Text Box 44"/>
            <p:cNvSpPr txBox="1">
              <a:spLocks noChangeArrowheads="1"/>
            </p:cNvSpPr>
            <p:nvPr/>
          </p:nvSpPr>
          <p:spPr bwMode="auto">
            <a:xfrm>
              <a:off x="4514" y="1390"/>
              <a:ext cx="317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 type="none" w="sm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89992" tIns="46796" rIns="89992" bIns="46796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370013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2800" b="1" i="1">
                  <a:latin typeface="楷体_GB2312" pitchFamily="49" charset="-122"/>
                  <a:ea typeface="楷体_GB2312" pitchFamily="49" charset="-122"/>
                </a:rPr>
                <a:t>f</a:t>
              </a:r>
              <a:r>
                <a:rPr lang="en-US" altLang="zh-CN" sz="2800" i="1" baseline="-25000">
                  <a:latin typeface="楷体_GB2312" pitchFamily="49" charset="-122"/>
                  <a:ea typeface="楷体_GB2312" pitchFamily="49" charset="-122"/>
                </a:rPr>
                <a:t>s</a:t>
              </a:r>
            </a:p>
          </p:txBody>
        </p:sp>
        <p:sp>
          <p:nvSpPr>
            <p:cNvPr id="427053" name="Text Box 45"/>
            <p:cNvSpPr txBox="1">
              <a:spLocks noChangeArrowheads="1"/>
            </p:cNvSpPr>
            <p:nvPr/>
          </p:nvSpPr>
          <p:spPr bwMode="auto">
            <a:xfrm>
              <a:off x="5193" y="1435"/>
              <a:ext cx="318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 type="none" w="sm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89992" tIns="46796" rIns="89992" bIns="46796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370013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2800" b="1" i="1">
                  <a:latin typeface="楷体_GB2312" pitchFamily="49" charset="-122"/>
                  <a:ea typeface="楷体_GB2312" pitchFamily="49" charset="-122"/>
                </a:rPr>
                <a:t>F</a:t>
              </a:r>
              <a:r>
                <a:rPr lang="en-US" altLang="zh-CN" sz="2800" baseline="-25000">
                  <a:latin typeface="楷体_GB2312" pitchFamily="49" charset="-122"/>
                  <a:ea typeface="楷体_GB2312" pitchFamily="49" charset="-122"/>
                </a:rPr>
                <a:t>i</a:t>
              </a:r>
            </a:p>
          </p:txBody>
        </p:sp>
        <p:sp>
          <p:nvSpPr>
            <p:cNvPr id="427054" name="Arc 46"/>
            <p:cNvSpPr>
              <a:spLocks/>
            </p:cNvSpPr>
            <p:nvPr/>
          </p:nvSpPr>
          <p:spPr bwMode="auto">
            <a:xfrm rot="10800000">
              <a:off x="3515" y="1736"/>
              <a:ext cx="1724" cy="423"/>
            </a:xfrm>
            <a:custGeom>
              <a:avLst/>
              <a:gdLst>
                <a:gd name="G0" fmla="+- 21600 0 0"/>
                <a:gd name="G1" fmla="+- 21600 0 0"/>
                <a:gd name="G2" fmla="+- 21600 0 0"/>
                <a:gd name="T0" fmla="*/ 15 w 43200"/>
                <a:gd name="T1" fmla="*/ 22413 h 22413"/>
                <a:gd name="T2" fmla="*/ 43200 w 43200"/>
                <a:gd name="T3" fmla="*/ 21600 h 22413"/>
                <a:gd name="T4" fmla="*/ 21600 w 43200"/>
                <a:gd name="T5" fmla="*/ 21600 h 22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200" h="22413" fill="none" extrusionOk="0">
                  <a:moveTo>
                    <a:pt x="15" y="22412"/>
                  </a:moveTo>
                  <a:cubicBezTo>
                    <a:pt x="5" y="22142"/>
                    <a:pt x="0" y="21871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-1"/>
                    <a:pt x="43199" y="9670"/>
                    <a:pt x="43200" y="21599"/>
                  </a:cubicBezTo>
                </a:path>
                <a:path w="43200" h="22413" stroke="0" extrusionOk="0">
                  <a:moveTo>
                    <a:pt x="15" y="22412"/>
                  </a:moveTo>
                  <a:cubicBezTo>
                    <a:pt x="5" y="22142"/>
                    <a:pt x="0" y="21871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-1"/>
                    <a:pt x="43199" y="9670"/>
                    <a:pt x="43200" y="21599"/>
                  </a:cubicBezTo>
                  <a:lnTo>
                    <a:pt x="21600" y="21600"/>
                  </a:lnTo>
                  <a:close/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427055" name="Text Box 47"/>
            <p:cNvSpPr txBox="1">
              <a:spLocks noChangeArrowheads="1"/>
            </p:cNvSpPr>
            <p:nvPr/>
          </p:nvSpPr>
          <p:spPr bwMode="auto">
            <a:xfrm>
              <a:off x="4558" y="1645"/>
              <a:ext cx="362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 type="none" w="sm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89992" tIns="46796" rIns="89992" bIns="46796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370013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2800" i="1">
                  <a:latin typeface="楷体_GB2312" pitchFamily="49" charset="-122"/>
                  <a:ea typeface="楷体_GB2312" pitchFamily="49" charset="-122"/>
                  <a:sym typeface="Symbol" pitchFamily="18" charset="2"/>
                </a:rPr>
                <a:t>r</a:t>
              </a:r>
            </a:p>
          </p:txBody>
        </p:sp>
      </p:grpSp>
      <p:sp>
        <p:nvSpPr>
          <p:cNvPr id="427063" name="Text Box 55"/>
          <p:cNvSpPr txBox="1">
            <a:spLocks noChangeArrowheads="1"/>
          </p:cNvSpPr>
          <p:nvPr/>
        </p:nvSpPr>
        <p:spPr bwMode="auto">
          <a:xfrm>
            <a:off x="1042988" y="1700213"/>
            <a:ext cx="3309937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66"/>
                </a:solidFill>
                <a:miter lim="800000"/>
                <a:headEnd/>
                <a:tailEnd type="none" w="sm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9992" tIns="46796" rIns="89992" bIns="46796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370013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zh-CN" altLang="en-US" sz="2800" b="1">
                <a:latin typeface="楷体_GB2312" pitchFamily="49" charset="-122"/>
                <a:ea typeface="楷体_GB2312" pitchFamily="49" charset="-122"/>
              </a:rPr>
              <a:t>以地面为参照系：</a:t>
            </a:r>
          </a:p>
        </p:txBody>
      </p:sp>
      <p:graphicFrame>
        <p:nvGraphicFramePr>
          <p:cNvPr id="427064" name="Object 56"/>
          <p:cNvGraphicFramePr>
            <a:graphicFrameLocks noChangeAspect="1"/>
          </p:cNvGraphicFramePr>
          <p:nvPr/>
        </p:nvGraphicFramePr>
        <p:xfrm>
          <a:off x="1258888" y="2133600"/>
          <a:ext cx="3028950" cy="687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623" name="Equation" r:id="rId5" imgW="1066680" imgH="241200" progId="Equation.DSMT4">
                  <p:embed/>
                </p:oleObj>
              </mc:Choice>
              <mc:Fallback>
                <p:oleObj name="Equation" r:id="rId5" imgW="106668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8888" y="2133600"/>
                        <a:ext cx="3028950" cy="687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7065" name="Object 57"/>
          <p:cNvGraphicFramePr>
            <a:graphicFrameLocks noChangeAspect="1"/>
          </p:cNvGraphicFramePr>
          <p:nvPr/>
        </p:nvGraphicFramePr>
        <p:xfrm>
          <a:off x="1265238" y="2819400"/>
          <a:ext cx="2198687" cy="72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624" name="Equation" r:id="rId7" imgW="774360" imgH="253800" progId="Equation.DSMT4">
                  <p:embed/>
                </p:oleObj>
              </mc:Choice>
              <mc:Fallback>
                <p:oleObj name="Equation" r:id="rId7" imgW="77436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65238" y="2819400"/>
                        <a:ext cx="2198687" cy="723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27066" name="Text Box 58"/>
          <p:cNvSpPr txBox="1">
            <a:spLocks noChangeArrowheads="1"/>
          </p:cNvSpPr>
          <p:nvPr/>
        </p:nvSpPr>
        <p:spPr bwMode="auto">
          <a:xfrm>
            <a:off x="611188" y="3427413"/>
            <a:ext cx="3311525" cy="520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66"/>
                </a:solidFill>
                <a:miter lim="800000"/>
                <a:headEnd/>
                <a:tailEnd type="none" w="sm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9992" tIns="46796" rIns="89992" bIns="46796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370013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zh-CN" altLang="en-US" sz="2800" b="1">
                <a:latin typeface="楷体_GB2312" pitchFamily="49" charset="-122"/>
                <a:ea typeface="楷体_GB2312" pitchFamily="49" charset="-122"/>
              </a:rPr>
              <a:t>以转盘为参照系：</a:t>
            </a:r>
          </a:p>
        </p:txBody>
      </p:sp>
      <p:graphicFrame>
        <p:nvGraphicFramePr>
          <p:cNvPr id="427068" name="Object 60"/>
          <p:cNvGraphicFramePr>
            <a:graphicFrameLocks noChangeAspect="1"/>
          </p:cNvGraphicFramePr>
          <p:nvPr/>
        </p:nvGraphicFramePr>
        <p:xfrm>
          <a:off x="1187450" y="3933825"/>
          <a:ext cx="1912938" cy="722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625" name="Equation" r:id="rId9" imgW="672840" imgH="253800" progId="Equation.DSMT4">
                  <p:embed/>
                </p:oleObj>
              </mc:Choice>
              <mc:Fallback>
                <p:oleObj name="Equation" r:id="rId9" imgW="67284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450" y="3933825"/>
                        <a:ext cx="1912938" cy="722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27070" name="AutoShape 62">
            <a:hlinkClick r:id="rId11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6533642" y="1412875"/>
            <a:ext cx="792162" cy="431800"/>
          </a:xfrm>
          <a:prstGeom prst="actionButtonForwardNext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27071" name="AutoShape 63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5148263" y="5661025"/>
            <a:ext cx="792162" cy="431800"/>
          </a:xfrm>
          <a:prstGeom prst="actionButtonForwardNext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9" name="Text Box 40"/>
          <p:cNvSpPr txBox="1">
            <a:spLocks noChangeArrowheads="1"/>
          </p:cNvSpPr>
          <p:nvPr/>
        </p:nvSpPr>
        <p:spPr bwMode="auto">
          <a:xfrm>
            <a:off x="323034" y="476672"/>
            <a:ext cx="6696075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1pPr>
            <a:lvl2pPr marL="742950" indent="-28575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2pPr>
            <a:lvl3pPr marL="11430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3pPr>
            <a:lvl4pPr marL="16002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4pPr>
            <a:lvl5pPr marL="20574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dirty="0">
                <a:solidFill>
                  <a:srgbClr val="0000CC"/>
                </a:solidFill>
              </a:rPr>
              <a:t>(2) </a:t>
            </a:r>
            <a:r>
              <a:rPr kumimoji="1" lang="zh-CN" altLang="en-US" dirty="0">
                <a:solidFill>
                  <a:srgbClr val="0000CC"/>
                </a:solidFill>
              </a:rPr>
              <a:t>转动动加速参考系中的惯性力</a:t>
            </a:r>
            <a:endParaRPr kumimoji="1" lang="en-US" altLang="zh-CN" dirty="0">
              <a:solidFill>
                <a:srgbClr val="0000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8063765"/>
      </p:ext>
    </p:extLst>
  </p:cSld>
  <p:clrMapOvr>
    <a:masterClrMapping/>
  </p:clrMapOvr>
  <p:transition spd="med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4270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27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7" dur="500"/>
                                        <p:tgtEl>
                                          <p:spTgt spid="4270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270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4270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4270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7" dur="500"/>
                                        <p:tgtEl>
                                          <p:spTgt spid="4270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4270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4270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0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4270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427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7029" grpId="0" build="p" autoUpdateAnimBg="0"/>
      <p:bldP spid="427039" grpId="0"/>
      <p:bldP spid="427063" grpId="0"/>
      <p:bldP spid="427066" grpId="0"/>
      <p:bldP spid="427070" grpId="0" animBg="1"/>
      <p:bldP spid="427071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796" name="AutoShape 4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8243888" y="5734050"/>
            <a:ext cx="504825" cy="358775"/>
          </a:xfrm>
          <a:prstGeom prst="actionButtonForwardNext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  <p:controls>
      <mc:AlternateContent xmlns:mc="http://schemas.openxmlformats.org/markup-compatibility/2006">
        <mc:Choice xmlns:v="urn:schemas-microsoft-com:vml" Requires="v">
          <p:control spid="57351" r:id="rId2" imgW="7274266" imgH="5688724"/>
        </mc:Choice>
        <mc:Fallback>
          <p:control r:id="rId2" imgW="7274266" imgH="5688724">
            <p:pic>
              <p:nvPicPr>
                <p:cNvPr id="2" name="obj1"/>
                <p:cNvPicPr preferRelativeResize="0">
                  <a:picLocks noChangeArrowheads="1" noChangeShapeType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ltGray">
                <a:xfrm>
                  <a:off x="827088" y="620713"/>
                  <a:ext cx="7273925" cy="5688012"/>
                </a:xfrm>
                <a:prstGeom prst="rect">
                  <a:avLst/>
                </a:prstGeom>
                <a:noFill/>
                <a:ln w="9525"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3777632789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819" name="AutoShape 3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8388350" y="5734050"/>
            <a:ext cx="504825" cy="358775"/>
          </a:xfrm>
          <a:prstGeom prst="actionButtonForwardNext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  <p:controls>
      <mc:AlternateContent xmlns:mc="http://schemas.openxmlformats.org/markup-compatibility/2006">
        <mc:Choice xmlns:v="urn:schemas-microsoft-com:vml" Requires="v">
          <p:control spid="58375" r:id="rId2" imgW="7314286" imgH="5485714"/>
        </mc:Choice>
        <mc:Fallback>
          <p:control r:id="rId2" imgW="7314286" imgH="5485714">
            <p:pic>
              <p:nvPicPr>
                <p:cNvPr id="2" name="obj1"/>
                <p:cNvPicPr preferRelativeResize="0">
                  <a:picLocks noChangeArrowheads="1" noChangeShapeType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ltGray">
                <a:xfrm>
                  <a:off x="900113" y="765175"/>
                  <a:ext cx="7312025" cy="5486400"/>
                </a:xfrm>
                <a:prstGeom prst="rect">
                  <a:avLst/>
                </a:prstGeom>
                <a:noFill/>
                <a:ln w="9525"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4198519877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9" name="Text Box 40"/>
          <p:cNvSpPr txBox="1">
            <a:spLocks noChangeArrowheads="1"/>
          </p:cNvSpPr>
          <p:nvPr/>
        </p:nvSpPr>
        <p:spPr bwMode="auto">
          <a:xfrm>
            <a:off x="287338" y="333375"/>
            <a:ext cx="6696075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1pPr>
            <a:lvl2pPr marL="742950" indent="-28575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2pPr>
            <a:lvl3pPr marL="11430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3pPr>
            <a:lvl4pPr marL="16002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4pPr>
            <a:lvl5pPr marL="20574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dirty="0">
                <a:solidFill>
                  <a:srgbClr val="0000CC"/>
                </a:solidFill>
              </a:rPr>
              <a:t>(2) </a:t>
            </a:r>
            <a:r>
              <a:rPr kumimoji="1" lang="zh-CN" altLang="en-US" dirty="0">
                <a:solidFill>
                  <a:srgbClr val="0000CC"/>
                </a:solidFill>
              </a:rPr>
              <a:t>转动动加速参考系中的惯性力</a:t>
            </a:r>
            <a:endParaRPr kumimoji="1" lang="en-US" altLang="zh-CN" dirty="0">
              <a:solidFill>
                <a:srgbClr val="0000CC"/>
              </a:solidFill>
            </a:endParaRPr>
          </a:p>
        </p:txBody>
      </p:sp>
      <p:grpSp>
        <p:nvGrpSpPr>
          <p:cNvPr id="2" name="Group 41"/>
          <p:cNvGrpSpPr>
            <a:grpSpLocks/>
          </p:cNvGrpSpPr>
          <p:nvPr/>
        </p:nvGrpSpPr>
        <p:grpSpPr bwMode="auto">
          <a:xfrm>
            <a:off x="287338" y="4076700"/>
            <a:ext cx="8569325" cy="1057275"/>
            <a:chOff x="220" y="2897"/>
            <a:chExt cx="5472" cy="736"/>
          </a:xfrm>
        </p:grpSpPr>
        <p:sp>
          <p:nvSpPr>
            <p:cNvPr id="16432" name="Text Box 42"/>
            <p:cNvSpPr txBox="1">
              <a:spLocks noChangeArrowheads="1"/>
            </p:cNvSpPr>
            <p:nvPr/>
          </p:nvSpPr>
          <p:spPr bwMode="auto">
            <a:xfrm>
              <a:off x="220" y="2897"/>
              <a:ext cx="5472" cy="7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1pPr>
              <a:lvl2pPr marL="742950" indent="-28575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2pPr>
              <a:lvl3pPr marL="11430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3pPr>
              <a:lvl4pPr marL="16002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4pPr>
              <a:lvl5pPr marL="20574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9pPr>
            </a:lstStyle>
            <a:p>
              <a:pPr eaLnBrk="1" hangingPunct="1">
                <a:lnSpc>
                  <a:spcPct val="120000"/>
                </a:lnSpc>
              </a:pPr>
              <a:r>
                <a:rPr kumimoji="1" lang="zh-CN" altLang="en-US"/>
                <a:t>    </a:t>
              </a:r>
              <a:r>
                <a:rPr kumimoji="1" lang="zh-CN" altLang="en-US">
                  <a:solidFill>
                    <a:srgbClr val="0000CC"/>
                  </a:solidFill>
                </a:rPr>
                <a:t>圆盘</a:t>
              </a:r>
              <a:r>
                <a:rPr kumimoji="1" lang="en-US" altLang="zh-CN">
                  <a:solidFill>
                    <a:srgbClr val="0000CC"/>
                  </a:solidFill>
                </a:rPr>
                <a:t>:</a:t>
              </a:r>
              <a:r>
                <a:rPr kumimoji="1" lang="en-US" altLang="zh-CN"/>
                <a:t> </a:t>
              </a:r>
              <a:r>
                <a:rPr kumimoji="1" lang="zh-CN" altLang="en-US"/>
                <a:t>非惯性系</a:t>
              </a:r>
              <a:r>
                <a:rPr kumimoji="1" lang="en-US" altLang="zh-CN">
                  <a:ea typeface="宋体" pitchFamily="2" charset="-122"/>
                </a:rPr>
                <a:t>,  </a:t>
              </a:r>
              <a:r>
                <a:rPr kumimoji="1" lang="zh-CN" altLang="en-US">
                  <a:solidFill>
                    <a:srgbClr val="0000CC"/>
                  </a:solidFill>
                  <a:latin typeface="黑体" pitchFamily="49" charset="-122"/>
                </a:rPr>
                <a:t>小球</a:t>
              </a:r>
              <a:r>
                <a:rPr kumimoji="1" lang="en-US" altLang="zh-CN" i="1">
                  <a:solidFill>
                    <a:srgbClr val="0000CC"/>
                  </a:solidFill>
                </a:rPr>
                <a:t>m</a:t>
              </a:r>
              <a:r>
                <a:rPr kumimoji="1" lang="zh-CN" altLang="en-US">
                  <a:solidFill>
                    <a:srgbClr val="0000CC"/>
                  </a:solidFill>
                </a:rPr>
                <a:t>受力</a:t>
              </a:r>
              <a:r>
                <a:rPr kumimoji="1" lang="en-US" altLang="zh-CN">
                  <a:solidFill>
                    <a:srgbClr val="0000CC"/>
                  </a:solidFill>
                </a:rPr>
                <a:t>:</a:t>
              </a:r>
              <a:r>
                <a:rPr kumimoji="1" lang="en-US" altLang="zh-CN"/>
                <a:t> </a:t>
              </a:r>
              <a:r>
                <a:rPr kumimoji="1" lang="zh-CN" altLang="en-US"/>
                <a:t>弹性力</a:t>
              </a:r>
              <a:r>
                <a:rPr kumimoji="1" lang="en-US" altLang="zh-CN"/>
                <a:t>+</a:t>
              </a:r>
              <a:r>
                <a:rPr kumimoji="1" lang="zh-CN" altLang="en-US"/>
                <a:t>与圆盘向心加速度方向相反的惯性力的作用</a:t>
              </a:r>
              <a:r>
                <a:rPr kumimoji="1" lang="en-US" altLang="zh-CN"/>
                <a:t>.</a:t>
              </a:r>
            </a:p>
          </p:txBody>
        </p:sp>
        <p:graphicFrame>
          <p:nvGraphicFramePr>
            <p:cNvPr id="16398" name="Object 43"/>
            <p:cNvGraphicFramePr>
              <a:graphicFrameLocks noChangeAspect="1"/>
            </p:cNvGraphicFramePr>
            <p:nvPr/>
          </p:nvGraphicFramePr>
          <p:xfrm>
            <a:off x="4195" y="3259"/>
            <a:ext cx="1363" cy="37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813" name="公式" r:id="rId4" imgW="888840" imgH="241200" progId="Equation.3">
                    <p:embed/>
                  </p:oleObj>
                </mc:Choice>
                <mc:Fallback>
                  <p:oleObj name="公式" r:id="rId4" imgW="888840" imgH="2412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95" y="3259"/>
                          <a:ext cx="1363" cy="37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" name="Group 44"/>
          <p:cNvGrpSpPr>
            <a:grpSpLocks/>
          </p:cNvGrpSpPr>
          <p:nvPr/>
        </p:nvGrpSpPr>
        <p:grpSpPr bwMode="auto">
          <a:xfrm>
            <a:off x="6443663" y="5229225"/>
            <a:ext cx="2286000" cy="717550"/>
            <a:chOff x="3936" y="3360"/>
            <a:chExt cx="1440" cy="452"/>
          </a:xfrm>
        </p:grpSpPr>
        <p:sp>
          <p:nvSpPr>
            <p:cNvPr id="16429" name="Line 45"/>
            <p:cNvSpPr>
              <a:spLocks noChangeShapeType="1"/>
            </p:cNvSpPr>
            <p:nvPr/>
          </p:nvSpPr>
          <p:spPr bwMode="auto">
            <a:xfrm>
              <a:off x="4032" y="3360"/>
              <a:ext cx="1344" cy="0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430" name="Line 46"/>
            <p:cNvSpPr>
              <a:spLocks noChangeShapeType="1"/>
            </p:cNvSpPr>
            <p:nvPr/>
          </p:nvSpPr>
          <p:spPr bwMode="auto">
            <a:xfrm>
              <a:off x="4608" y="3360"/>
              <a:ext cx="0" cy="192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431" name="Text Box 47"/>
            <p:cNvSpPr txBox="1">
              <a:spLocks noChangeArrowheads="1"/>
            </p:cNvSpPr>
            <p:nvPr/>
          </p:nvSpPr>
          <p:spPr bwMode="auto">
            <a:xfrm>
              <a:off x="3936" y="3504"/>
              <a:ext cx="1344" cy="3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1pPr>
              <a:lvl2pPr marL="742950" indent="-28575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2pPr>
              <a:lvl3pPr marL="11430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3pPr>
              <a:lvl4pPr marL="16002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4pPr>
              <a:lvl5pPr marL="20574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kumimoji="1" lang="zh-CN" altLang="en-US">
                  <a:solidFill>
                    <a:srgbClr val="CC0000"/>
                  </a:solidFill>
                </a:rPr>
                <a:t>惯性离心力</a:t>
              </a:r>
            </a:p>
          </p:txBody>
        </p:sp>
      </p:grpSp>
      <p:grpSp>
        <p:nvGrpSpPr>
          <p:cNvPr id="16402" name="Group 48"/>
          <p:cNvGrpSpPr>
            <a:grpSpLocks/>
          </p:cNvGrpSpPr>
          <p:nvPr/>
        </p:nvGrpSpPr>
        <p:grpSpPr bwMode="auto">
          <a:xfrm>
            <a:off x="1547813" y="981075"/>
            <a:ext cx="6192837" cy="2287588"/>
            <a:chOff x="975" y="527"/>
            <a:chExt cx="3901" cy="1441"/>
          </a:xfrm>
        </p:grpSpPr>
        <p:sp>
          <p:nvSpPr>
            <p:cNvPr id="294961" name="AutoShape 49"/>
            <p:cNvSpPr>
              <a:spLocks noChangeArrowheads="1"/>
            </p:cNvSpPr>
            <p:nvPr/>
          </p:nvSpPr>
          <p:spPr bwMode="auto">
            <a:xfrm>
              <a:off x="3515" y="1309"/>
              <a:ext cx="136" cy="589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6419" name="Rectangle 50"/>
            <p:cNvSpPr>
              <a:spLocks noChangeArrowheads="1"/>
            </p:cNvSpPr>
            <p:nvPr/>
          </p:nvSpPr>
          <p:spPr bwMode="auto">
            <a:xfrm>
              <a:off x="975" y="527"/>
              <a:ext cx="3901" cy="1441"/>
            </a:xfrm>
            <a:prstGeom prst="rect">
              <a:avLst/>
            </a:prstGeom>
            <a:noFill/>
            <a:ln w="28575">
              <a:solidFill>
                <a:srgbClr val="B7E7F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1pPr>
              <a:lvl2pPr marL="742950" indent="-28575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2pPr>
              <a:lvl3pPr marL="11430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3pPr>
              <a:lvl4pPr marL="16002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4pPr>
              <a:lvl5pPr marL="20574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6420" name="Oval 51"/>
            <p:cNvSpPr>
              <a:spLocks noChangeArrowheads="1"/>
            </p:cNvSpPr>
            <p:nvPr/>
          </p:nvSpPr>
          <p:spPr bwMode="auto">
            <a:xfrm>
              <a:off x="2517" y="810"/>
              <a:ext cx="2099" cy="635"/>
            </a:xfrm>
            <a:prstGeom prst="ellipse">
              <a:avLst/>
            </a:prstGeom>
            <a:solidFill>
              <a:srgbClr val="CC9900"/>
            </a:solidFill>
            <a:ln w="38100">
              <a:solidFill>
                <a:srgbClr val="996600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1pPr>
              <a:lvl2pPr marL="742950" indent="-28575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2pPr>
              <a:lvl3pPr marL="11430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3pPr>
              <a:lvl4pPr marL="16002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4pPr>
              <a:lvl5pPr marL="20574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6421" name="Oval 52"/>
            <p:cNvSpPr>
              <a:spLocks noChangeArrowheads="1"/>
            </p:cNvSpPr>
            <p:nvPr/>
          </p:nvSpPr>
          <p:spPr bwMode="auto">
            <a:xfrm>
              <a:off x="2517" y="764"/>
              <a:ext cx="2099" cy="635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100000">
                  <a:srgbClr val="EEEEEE"/>
                </a:gs>
              </a:gsLst>
              <a:lin ang="2700000" scaled="1"/>
            </a:gradFill>
            <a:ln w="28575">
              <a:solidFill>
                <a:srgbClr val="996600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1pPr>
              <a:lvl2pPr marL="742950" indent="-28575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2pPr>
              <a:lvl3pPr marL="11430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3pPr>
              <a:lvl4pPr marL="16002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4pPr>
              <a:lvl5pPr marL="20574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6422" name="Oval 53"/>
            <p:cNvSpPr>
              <a:spLocks noChangeArrowheads="1"/>
            </p:cNvSpPr>
            <p:nvPr/>
          </p:nvSpPr>
          <p:spPr bwMode="auto">
            <a:xfrm>
              <a:off x="3012" y="917"/>
              <a:ext cx="1127" cy="379"/>
            </a:xfrm>
            <a:prstGeom prst="ellipse">
              <a:avLst/>
            </a:prstGeom>
            <a:noFill/>
            <a:ln w="38100">
              <a:solidFill>
                <a:srgbClr val="00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1pPr>
              <a:lvl2pPr marL="742950" indent="-28575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2pPr>
              <a:lvl3pPr marL="11430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3pPr>
              <a:lvl4pPr marL="16002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4pPr>
              <a:lvl5pPr marL="20574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6423" name="Freeform 54"/>
            <p:cNvSpPr>
              <a:spLocks/>
            </p:cNvSpPr>
            <p:nvPr/>
          </p:nvSpPr>
          <p:spPr bwMode="auto">
            <a:xfrm>
              <a:off x="3139" y="1103"/>
              <a:ext cx="427" cy="124"/>
            </a:xfrm>
            <a:custGeom>
              <a:avLst/>
              <a:gdLst>
                <a:gd name="T0" fmla="*/ 427 w 427"/>
                <a:gd name="T1" fmla="*/ 0 h 124"/>
                <a:gd name="T2" fmla="*/ 0 w 427"/>
                <a:gd name="T3" fmla="*/ 124 h 124"/>
                <a:gd name="T4" fmla="*/ 0 60000 65536"/>
                <a:gd name="T5" fmla="*/ 0 60000 65536"/>
                <a:gd name="T6" fmla="*/ 0 w 427"/>
                <a:gd name="T7" fmla="*/ 0 h 124"/>
                <a:gd name="T8" fmla="*/ 427 w 427"/>
                <a:gd name="T9" fmla="*/ 124 h 12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427" h="124">
                  <a:moveTo>
                    <a:pt x="427" y="0"/>
                  </a:moveTo>
                  <a:lnTo>
                    <a:pt x="0" y="124"/>
                  </a:lnTo>
                </a:path>
              </a:pathLst>
            </a:custGeom>
            <a:noFill/>
            <a:ln w="28575">
              <a:solidFill>
                <a:srgbClr val="009900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1pPr>
              <a:lvl2pPr marL="742950" indent="-28575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2pPr>
              <a:lvl3pPr marL="11430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3pPr>
              <a:lvl4pPr marL="16002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4pPr>
              <a:lvl5pPr marL="20574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94967" name="Oval 55"/>
            <p:cNvSpPr>
              <a:spLocks noChangeArrowheads="1"/>
            </p:cNvSpPr>
            <p:nvPr/>
          </p:nvSpPr>
          <p:spPr bwMode="auto">
            <a:xfrm>
              <a:off x="4105" y="1026"/>
              <a:ext cx="136" cy="136"/>
            </a:xfrm>
            <a:prstGeom prst="ellipse">
              <a:avLst/>
            </a:prstGeom>
            <a:gradFill rotWithShape="0">
              <a:gsLst>
                <a:gs pos="0">
                  <a:schemeClr val="accent1"/>
                </a:gs>
                <a:gs pos="100000">
                  <a:schemeClr val="accent1">
                    <a:gamma/>
                    <a:shade val="56078"/>
                    <a:invGamma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6425" name="AutoShape 56"/>
            <p:cNvSpPr>
              <a:spLocks noChangeArrowheads="1"/>
            </p:cNvSpPr>
            <p:nvPr/>
          </p:nvSpPr>
          <p:spPr bwMode="auto">
            <a:xfrm>
              <a:off x="2145" y="840"/>
              <a:ext cx="477" cy="681"/>
            </a:xfrm>
            <a:prstGeom prst="curvedRightArrow">
              <a:avLst>
                <a:gd name="adj1" fmla="val 14554"/>
                <a:gd name="adj2" fmla="val 57107"/>
                <a:gd name="adj3" fmla="val 33333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1pPr>
              <a:lvl2pPr marL="742950" indent="-28575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2pPr>
              <a:lvl3pPr marL="11430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3pPr>
              <a:lvl4pPr marL="16002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4pPr>
              <a:lvl5pPr marL="20574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graphicFrame>
          <p:nvGraphicFramePr>
            <p:cNvPr id="16394" name="Object 57"/>
            <p:cNvGraphicFramePr>
              <a:graphicFrameLocks noChangeAspect="1"/>
            </p:cNvGraphicFramePr>
            <p:nvPr/>
          </p:nvGraphicFramePr>
          <p:xfrm>
            <a:off x="2579" y="1371"/>
            <a:ext cx="347" cy="2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814" name="公式" r:id="rId6" imgW="152280" imgH="139680" progId="Equation.3">
                    <p:embed/>
                  </p:oleObj>
                </mc:Choice>
                <mc:Fallback>
                  <p:oleObj name="公式" r:id="rId6" imgW="152280" imgH="1396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79" y="1371"/>
                          <a:ext cx="347" cy="28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6395" name="Object 58"/>
            <p:cNvGraphicFramePr>
              <a:graphicFrameLocks noChangeAspect="1"/>
            </p:cNvGraphicFramePr>
            <p:nvPr/>
          </p:nvGraphicFramePr>
          <p:xfrm>
            <a:off x="3253" y="981"/>
            <a:ext cx="149" cy="19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815" name="公式" r:id="rId8" imgW="114120" imgH="126720" progId="Equation.3">
                    <p:embed/>
                  </p:oleObj>
                </mc:Choice>
                <mc:Fallback>
                  <p:oleObj name="公式" r:id="rId8" imgW="114120" imgH="12672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53" y="981"/>
                          <a:ext cx="149" cy="19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6396" name="Object 59"/>
            <p:cNvGraphicFramePr>
              <a:graphicFrameLocks noChangeAspect="1"/>
            </p:cNvGraphicFramePr>
            <p:nvPr/>
          </p:nvGraphicFramePr>
          <p:xfrm>
            <a:off x="4195" y="1117"/>
            <a:ext cx="182" cy="16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816" name="公式" r:id="rId10" imgW="164880" imgH="139680" progId="Equation.3">
                    <p:embed/>
                  </p:oleObj>
                </mc:Choice>
                <mc:Fallback>
                  <p:oleObj name="公式" r:id="rId10" imgW="164880" imgH="1396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95" y="1117"/>
                          <a:ext cx="182" cy="16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6397" name="Object 60"/>
            <p:cNvGraphicFramePr>
              <a:graphicFrameLocks noChangeAspect="1"/>
            </p:cNvGraphicFramePr>
            <p:nvPr/>
          </p:nvGraphicFramePr>
          <p:xfrm>
            <a:off x="1452" y="856"/>
            <a:ext cx="313" cy="83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817" name="剪辑" r:id="rId12" imgW="1295640" imgH="3934080" progId="MS_ClipArt_Gallery.2">
                    <p:embed/>
                  </p:oleObj>
                </mc:Choice>
                <mc:Fallback>
                  <p:oleObj name="剪辑" r:id="rId12" imgW="1295640" imgH="3934080" progId="MS_ClipArt_Gallery.2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52" y="856"/>
                          <a:ext cx="313" cy="83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6426" name="Text Box 61"/>
            <p:cNvSpPr txBox="1">
              <a:spLocks noChangeArrowheads="1"/>
            </p:cNvSpPr>
            <p:nvPr/>
          </p:nvSpPr>
          <p:spPr bwMode="auto">
            <a:xfrm>
              <a:off x="1105" y="909"/>
              <a:ext cx="303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1pPr>
              <a:lvl2pPr marL="742950" indent="-28575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2pPr>
              <a:lvl3pPr marL="11430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3pPr>
              <a:lvl4pPr marL="16002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4pPr>
              <a:lvl5pPr marL="20574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zh-CN" altLang="en-US" sz="2400">
                  <a:solidFill>
                    <a:schemeClr val="accent2"/>
                  </a:solidFill>
                </a:rPr>
                <a:t>甲</a:t>
              </a:r>
              <a:endParaRPr kumimoji="1" lang="zh-CN" altLang="en-US" sz="2400"/>
            </a:p>
          </p:txBody>
        </p:sp>
        <p:sp>
          <p:nvSpPr>
            <p:cNvPr id="16427" name="Freeform 62"/>
            <p:cNvSpPr>
              <a:spLocks/>
            </p:cNvSpPr>
            <p:nvPr/>
          </p:nvSpPr>
          <p:spPr bwMode="auto">
            <a:xfrm>
              <a:off x="3603" y="1053"/>
              <a:ext cx="512" cy="115"/>
            </a:xfrm>
            <a:custGeom>
              <a:avLst/>
              <a:gdLst>
                <a:gd name="T0" fmla="*/ 0 w 512"/>
                <a:gd name="T1" fmla="*/ 51 h 115"/>
                <a:gd name="T2" fmla="*/ 67 w 512"/>
                <a:gd name="T3" fmla="*/ 54 h 115"/>
                <a:gd name="T4" fmla="*/ 106 w 512"/>
                <a:gd name="T5" fmla="*/ 3 h 115"/>
                <a:gd name="T6" fmla="*/ 141 w 512"/>
                <a:gd name="T7" fmla="*/ 102 h 115"/>
                <a:gd name="T8" fmla="*/ 192 w 512"/>
                <a:gd name="T9" fmla="*/ 0 h 115"/>
                <a:gd name="T10" fmla="*/ 227 w 512"/>
                <a:gd name="T11" fmla="*/ 105 h 115"/>
                <a:gd name="T12" fmla="*/ 272 w 512"/>
                <a:gd name="T13" fmla="*/ 6 h 115"/>
                <a:gd name="T14" fmla="*/ 307 w 512"/>
                <a:gd name="T15" fmla="*/ 105 h 115"/>
                <a:gd name="T16" fmla="*/ 359 w 512"/>
                <a:gd name="T17" fmla="*/ 22 h 115"/>
                <a:gd name="T18" fmla="*/ 403 w 512"/>
                <a:gd name="T19" fmla="*/ 115 h 115"/>
                <a:gd name="T20" fmla="*/ 451 w 512"/>
                <a:gd name="T21" fmla="*/ 38 h 115"/>
                <a:gd name="T22" fmla="*/ 512 w 512"/>
                <a:gd name="T23" fmla="*/ 38 h 11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512"/>
                <a:gd name="T37" fmla="*/ 0 h 115"/>
                <a:gd name="T38" fmla="*/ 512 w 512"/>
                <a:gd name="T39" fmla="*/ 115 h 115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512" h="115">
                  <a:moveTo>
                    <a:pt x="0" y="51"/>
                  </a:moveTo>
                  <a:lnTo>
                    <a:pt x="67" y="54"/>
                  </a:lnTo>
                  <a:lnTo>
                    <a:pt x="106" y="3"/>
                  </a:lnTo>
                  <a:lnTo>
                    <a:pt x="141" y="102"/>
                  </a:lnTo>
                  <a:lnTo>
                    <a:pt x="192" y="0"/>
                  </a:lnTo>
                  <a:lnTo>
                    <a:pt x="227" y="105"/>
                  </a:lnTo>
                  <a:lnTo>
                    <a:pt x="272" y="6"/>
                  </a:lnTo>
                  <a:lnTo>
                    <a:pt x="307" y="105"/>
                  </a:lnTo>
                  <a:lnTo>
                    <a:pt x="359" y="22"/>
                  </a:lnTo>
                  <a:lnTo>
                    <a:pt x="403" y="115"/>
                  </a:lnTo>
                  <a:lnTo>
                    <a:pt x="451" y="38"/>
                  </a:lnTo>
                  <a:lnTo>
                    <a:pt x="512" y="38"/>
                  </a:lnTo>
                </a:path>
              </a:pathLst>
            </a:custGeom>
            <a:noFill/>
            <a:ln w="28575">
              <a:solidFill>
                <a:srgbClr val="9966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1pPr>
              <a:lvl2pPr marL="742950" indent="-28575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2pPr>
              <a:lvl3pPr marL="11430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3pPr>
              <a:lvl4pPr marL="16002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4pPr>
              <a:lvl5pPr marL="20574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6428" name="Oval 63"/>
            <p:cNvSpPr>
              <a:spLocks noChangeArrowheads="1"/>
            </p:cNvSpPr>
            <p:nvPr/>
          </p:nvSpPr>
          <p:spPr bwMode="auto">
            <a:xfrm>
              <a:off x="3560" y="1082"/>
              <a:ext cx="46" cy="4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1pPr>
              <a:lvl2pPr marL="742950" indent="-28575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2pPr>
              <a:lvl3pPr marL="11430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3pPr>
              <a:lvl4pPr marL="16002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4pPr>
              <a:lvl5pPr marL="20574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  <p:grpSp>
        <p:nvGrpSpPr>
          <p:cNvPr id="5" name="Group 64"/>
          <p:cNvGrpSpPr>
            <a:grpSpLocks/>
          </p:cNvGrpSpPr>
          <p:nvPr/>
        </p:nvGrpSpPr>
        <p:grpSpPr bwMode="auto">
          <a:xfrm>
            <a:off x="4067175" y="781050"/>
            <a:ext cx="1100138" cy="1371600"/>
            <a:chOff x="4752" y="720"/>
            <a:chExt cx="816" cy="1008"/>
          </a:xfrm>
        </p:grpSpPr>
        <p:graphicFrame>
          <p:nvGraphicFramePr>
            <p:cNvPr id="16393" name="Object 65"/>
            <p:cNvGraphicFramePr>
              <a:graphicFrameLocks noChangeAspect="1"/>
            </p:cNvGraphicFramePr>
            <p:nvPr/>
          </p:nvGraphicFramePr>
          <p:xfrm>
            <a:off x="4752" y="1109"/>
            <a:ext cx="816" cy="61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818" name="剪辑" r:id="rId14" imgW="4046400" imgH="3352320" progId="MS_ClipArt_Gallery.2">
                    <p:embed/>
                  </p:oleObj>
                </mc:Choice>
                <mc:Fallback>
                  <p:oleObj name="剪辑" r:id="rId14" imgW="4046400" imgH="3352320" progId="MS_ClipArt_Gallery.2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52" y="1109"/>
                          <a:ext cx="816" cy="61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6417" name="Text Box 66"/>
            <p:cNvSpPr txBox="1">
              <a:spLocks noChangeArrowheads="1"/>
            </p:cNvSpPr>
            <p:nvPr/>
          </p:nvSpPr>
          <p:spPr bwMode="auto">
            <a:xfrm>
              <a:off x="5184" y="720"/>
              <a:ext cx="287" cy="3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1pPr>
              <a:lvl2pPr marL="742950" indent="-28575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2pPr>
              <a:lvl3pPr marL="11430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3pPr>
              <a:lvl4pPr marL="16002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4pPr>
              <a:lvl5pPr marL="20574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zh-CN" altLang="en-US" sz="2400">
                  <a:solidFill>
                    <a:schemeClr val="accent2"/>
                  </a:solidFill>
                </a:rPr>
                <a:t>乙</a:t>
              </a:r>
              <a:endParaRPr kumimoji="1" lang="zh-CN" altLang="en-US" sz="2400"/>
            </a:p>
          </p:txBody>
        </p:sp>
      </p:grpSp>
      <p:grpSp>
        <p:nvGrpSpPr>
          <p:cNvPr id="6" name="Group 67"/>
          <p:cNvGrpSpPr>
            <a:grpSpLocks/>
          </p:cNvGrpSpPr>
          <p:nvPr/>
        </p:nvGrpSpPr>
        <p:grpSpPr bwMode="auto">
          <a:xfrm>
            <a:off x="5795963" y="1068388"/>
            <a:ext cx="773112" cy="1355725"/>
            <a:chOff x="3651" y="580"/>
            <a:chExt cx="487" cy="854"/>
          </a:xfrm>
        </p:grpSpPr>
        <p:graphicFrame>
          <p:nvGraphicFramePr>
            <p:cNvPr id="16390" name="Object 68"/>
            <p:cNvGraphicFramePr>
              <a:graphicFrameLocks noChangeAspect="1"/>
            </p:cNvGraphicFramePr>
            <p:nvPr/>
          </p:nvGraphicFramePr>
          <p:xfrm>
            <a:off x="3833" y="580"/>
            <a:ext cx="181" cy="22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819" name="公式" r:id="rId16" imgW="126720" imgH="164880" progId="Equation.3">
                    <p:embed/>
                  </p:oleObj>
                </mc:Choice>
                <mc:Fallback>
                  <p:oleObj name="公式" r:id="rId16" imgW="126720" imgH="1648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33" y="580"/>
                          <a:ext cx="181" cy="22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6391" name="Object 69"/>
            <p:cNvGraphicFramePr>
              <a:graphicFrameLocks noChangeAspect="1"/>
            </p:cNvGraphicFramePr>
            <p:nvPr/>
          </p:nvGraphicFramePr>
          <p:xfrm>
            <a:off x="3651" y="806"/>
            <a:ext cx="182" cy="22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820" name="公式" r:id="rId18" imgW="164880" imgH="190440" progId="Equation.3">
                    <p:embed/>
                  </p:oleObj>
                </mc:Choice>
                <mc:Fallback>
                  <p:oleObj name="公式" r:id="rId18" imgW="164880" imgH="1904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51" y="806"/>
                          <a:ext cx="182" cy="22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6414" name="Line 70"/>
            <p:cNvSpPr>
              <a:spLocks noChangeShapeType="1"/>
            </p:cNvSpPr>
            <p:nvPr/>
          </p:nvSpPr>
          <p:spPr bwMode="auto">
            <a:xfrm flipH="1" flipV="1">
              <a:off x="3878" y="827"/>
              <a:ext cx="260" cy="205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415" name="Line 71"/>
            <p:cNvSpPr>
              <a:spLocks noChangeShapeType="1"/>
            </p:cNvSpPr>
            <p:nvPr/>
          </p:nvSpPr>
          <p:spPr bwMode="auto">
            <a:xfrm flipH="1">
              <a:off x="3833" y="1207"/>
              <a:ext cx="303" cy="0"/>
            </a:xfrm>
            <a:prstGeom prst="line">
              <a:avLst/>
            </a:prstGeom>
            <a:noFill/>
            <a:ln w="38100">
              <a:solidFill>
                <a:srgbClr val="0000CC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16392" name="Object 72"/>
            <p:cNvGraphicFramePr>
              <a:graphicFrameLocks noChangeAspect="1"/>
            </p:cNvGraphicFramePr>
            <p:nvPr/>
          </p:nvGraphicFramePr>
          <p:xfrm>
            <a:off x="3735" y="1213"/>
            <a:ext cx="234" cy="22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821" name="公式" r:id="rId20" imgW="126720" imgH="164880" progId="Equation.3">
                    <p:embed/>
                  </p:oleObj>
                </mc:Choice>
                <mc:Fallback>
                  <p:oleObj name="公式" r:id="rId20" imgW="126720" imgH="1648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35" y="1213"/>
                          <a:ext cx="234" cy="22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6416" name="Line 73"/>
            <p:cNvSpPr>
              <a:spLocks noChangeShapeType="1"/>
            </p:cNvSpPr>
            <p:nvPr/>
          </p:nvSpPr>
          <p:spPr bwMode="auto">
            <a:xfrm flipH="1">
              <a:off x="3716" y="1106"/>
              <a:ext cx="391" cy="0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7" name="Group 74"/>
          <p:cNvGrpSpPr>
            <a:grpSpLocks/>
          </p:cNvGrpSpPr>
          <p:nvPr/>
        </p:nvGrpSpPr>
        <p:grpSpPr bwMode="auto">
          <a:xfrm>
            <a:off x="6732588" y="1441450"/>
            <a:ext cx="949325" cy="496888"/>
            <a:chOff x="4320" y="633"/>
            <a:chExt cx="663" cy="366"/>
          </a:xfrm>
        </p:grpSpPr>
        <p:sp>
          <p:nvSpPr>
            <p:cNvPr id="16413" name="Line 75"/>
            <p:cNvSpPr>
              <a:spLocks noChangeShapeType="1"/>
            </p:cNvSpPr>
            <p:nvPr/>
          </p:nvSpPr>
          <p:spPr bwMode="auto">
            <a:xfrm>
              <a:off x="4320" y="960"/>
              <a:ext cx="480" cy="0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16389" name="Object 76"/>
            <p:cNvGraphicFramePr>
              <a:graphicFrameLocks noChangeAspect="1"/>
            </p:cNvGraphicFramePr>
            <p:nvPr/>
          </p:nvGraphicFramePr>
          <p:xfrm>
            <a:off x="4712" y="633"/>
            <a:ext cx="271" cy="36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822" name="公式" r:id="rId22" imgW="177480" imgH="241200" progId="Equation.3">
                    <p:embed/>
                  </p:oleObj>
                </mc:Choice>
                <mc:Fallback>
                  <p:oleObj name="公式" r:id="rId22" imgW="177480" imgH="2412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12" y="633"/>
                          <a:ext cx="271" cy="36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94989" name="Text Box 77"/>
          <p:cNvSpPr txBox="1">
            <a:spLocks noChangeArrowheads="1"/>
          </p:cNvSpPr>
          <p:nvPr/>
        </p:nvSpPr>
        <p:spPr bwMode="auto">
          <a:xfrm>
            <a:off x="287338" y="5157788"/>
            <a:ext cx="6192837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1pPr>
            <a:lvl2pPr marL="742950" indent="-28575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2pPr>
            <a:lvl3pPr marL="11430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3pPr>
            <a:lvl4pPr marL="16002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4pPr>
            <a:lvl5pPr marL="20574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/>
              <a:t>在非惯性系中</a:t>
            </a:r>
            <a:r>
              <a:rPr kumimoji="1" lang="en-US" altLang="zh-CN"/>
              <a:t>, </a:t>
            </a:r>
            <a:r>
              <a:rPr kumimoji="1" lang="zh-CN" altLang="en-US"/>
              <a:t>牛顿运动定律表示为</a:t>
            </a:r>
            <a:r>
              <a:rPr kumimoji="1" lang="en-US" altLang="zh-CN"/>
              <a:t>:</a:t>
            </a:r>
          </a:p>
        </p:txBody>
      </p:sp>
      <p:graphicFrame>
        <p:nvGraphicFramePr>
          <p:cNvPr id="294990" name="Object 78"/>
          <p:cNvGraphicFramePr>
            <a:graphicFrameLocks noChangeAspect="1"/>
          </p:cNvGraphicFramePr>
          <p:nvPr/>
        </p:nvGraphicFramePr>
        <p:xfrm>
          <a:off x="2916238" y="5734050"/>
          <a:ext cx="2735262" cy="604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823" name="公式" r:id="rId24" imgW="1091880" imgH="241200" progId="Equation.3">
                  <p:embed/>
                </p:oleObj>
              </mc:Choice>
              <mc:Fallback>
                <p:oleObj name="公式" r:id="rId24" imgW="109188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16238" y="5734050"/>
                        <a:ext cx="2735262" cy="604838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hlink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107763" dir="189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8" name="Group 79"/>
          <p:cNvGrpSpPr>
            <a:grpSpLocks/>
          </p:cNvGrpSpPr>
          <p:nvPr/>
        </p:nvGrpSpPr>
        <p:grpSpPr bwMode="auto">
          <a:xfrm>
            <a:off x="611188" y="3357563"/>
            <a:ext cx="3090862" cy="647700"/>
            <a:chOff x="385" y="1979"/>
            <a:chExt cx="1947" cy="408"/>
          </a:xfrm>
        </p:grpSpPr>
        <p:sp>
          <p:nvSpPr>
            <p:cNvPr id="16411" name="AutoShape 80"/>
            <p:cNvSpPr>
              <a:spLocks/>
            </p:cNvSpPr>
            <p:nvPr/>
          </p:nvSpPr>
          <p:spPr bwMode="auto">
            <a:xfrm>
              <a:off x="385" y="1979"/>
              <a:ext cx="1947" cy="408"/>
            </a:xfrm>
            <a:prstGeom prst="accentCallout3">
              <a:avLst>
                <a:gd name="adj1" fmla="val 17648"/>
                <a:gd name="adj2" fmla="val -2468"/>
                <a:gd name="adj3" fmla="val 17648"/>
                <a:gd name="adj4" fmla="val -2519"/>
                <a:gd name="adj5" fmla="val -47306"/>
                <a:gd name="adj6" fmla="val -2519"/>
                <a:gd name="adj7" fmla="val -189704"/>
                <a:gd name="adj8" fmla="val 54394"/>
              </a:avLst>
            </a:prstGeom>
            <a:solidFill>
              <a:srgbClr val="FFFFC5"/>
            </a:solidFill>
            <a:ln w="28575">
              <a:solidFill>
                <a:srgbClr val="0000CC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1pPr>
              <a:lvl2pPr marL="742950" indent="-28575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2pPr>
              <a:lvl3pPr marL="11430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3pPr>
              <a:lvl4pPr marL="16002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4pPr>
              <a:lvl5pPr marL="20574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9pPr>
            </a:lstStyle>
            <a:p>
              <a:pPr algn="ctr" eaLnBrk="1" hangingPunct="1"/>
              <a:endParaRPr lang="zh-CN" altLang="en-US" sz="2800"/>
            </a:p>
          </p:txBody>
        </p:sp>
        <p:graphicFrame>
          <p:nvGraphicFramePr>
            <p:cNvPr id="16388" name="Object 81"/>
            <p:cNvGraphicFramePr>
              <a:graphicFrameLocks noChangeAspect="1"/>
            </p:cNvGraphicFramePr>
            <p:nvPr/>
          </p:nvGraphicFramePr>
          <p:xfrm>
            <a:off x="431" y="1994"/>
            <a:ext cx="998" cy="34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824" name="公式" r:id="rId26" imgW="761760" imgH="228600" progId="Equation.3">
                    <p:embed/>
                  </p:oleObj>
                </mc:Choice>
                <mc:Fallback>
                  <p:oleObj name="公式" r:id="rId26" imgW="761760" imgH="2286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1" y="1994"/>
                          <a:ext cx="998" cy="34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6412" name="Text Box 82"/>
            <p:cNvSpPr txBox="1">
              <a:spLocks noChangeArrowheads="1"/>
            </p:cNvSpPr>
            <p:nvPr/>
          </p:nvSpPr>
          <p:spPr bwMode="auto">
            <a:xfrm>
              <a:off x="1383" y="2008"/>
              <a:ext cx="907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1pPr>
              <a:lvl2pPr marL="742950" indent="-28575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2pPr>
              <a:lvl3pPr marL="11430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3pPr>
              <a:lvl4pPr marL="16002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4pPr>
              <a:lvl5pPr marL="20574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zh-CN" altLang="en-US" sz="2400"/>
                <a:t>圆周运动</a:t>
              </a:r>
            </a:p>
          </p:txBody>
        </p:sp>
      </p:grpSp>
      <p:grpSp>
        <p:nvGrpSpPr>
          <p:cNvPr id="9" name="Group 83"/>
          <p:cNvGrpSpPr>
            <a:grpSpLocks/>
          </p:cNvGrpSpPr>
          <p:nvPr/>
        </p:nvGrpSpPr>
        <p:grpSpPr bwMode="auto">
          <a:xfrm>
            <a:off x="4140200" y="3284538"/>
            <a:ext cx="3097213" cy="647700"/>
            <a:chOff x="2562" y="1979"/>
            <a:chExt cx="1951" cy="408"/>
          </a:xfrm>
        </p:grpSpPr>
        <p:sp>
          <p:nvSpPr>
            <p:cNvPr id="16409" name="AutoShape 84"/>
            <p:cNvSpPr>
              <a:spLocks/>
            </p:cNvSpPr>
            <p:nvPr/>
          </p:nvSpPr>
          <p:spPr bwMode="auto">
            <a:xfrm>
              <a:off x="2562" y="1979"/>
              <a:ext cx="1947" cy="408"/>
            </a:xfrm>
            <a:prstGeom prst="accentCallout3">
              <a:avLst>
                <a:gd name="adj1" fmla="val 17648"/>
                <a:gd name="adj2" fmla="val -2468"/>
                <a:gd name="adj3" fmla="val 17648"/>
                <a:gd name="adj4" fmla="val -2519"/>
                <a:gd name="adj5" fmla="val -53431"/>
                <a:gd name="adj6" fmla="val -2519"/>
                <a:gd name="adj7" fmla="val -209315"/>
                <a:gd name="adj8" fmla="val 10375"/>
              </a:avLst>
            </a:prstGeom>
            <a:solidFill>
              <a:srgbClr val="FFFFC5"/>
            </a:solidFill>
            <a:ln w="28575">
              <a:solidFill>
                <a:srgbClr val="0000CC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1pPr>
              <a:lvl2pPr marL="742950" indent="-28575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2pPr>
              <a:lvl3pPr marL="11430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3pPr>
              <a:lvl4pPr marL="16002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4pPr>
              <a:lvl5pPr marL="20574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9pPr>
            </a:lstStyle>
            <a:p>
              <a:pPr algn="ctr" eaLnBrk="1" hangingPunct="1"/>
              <a:endParaRPr lang="zh-CN" altLang="en-US" sz="2800"/>
            </a:p>
          </p:txBody>
        </p:sp>
        <p:graphicFrame>
          <p:nvGraphicFramePr>
            <p:cNvPr id="16387" name="Object 85"/>
            <p:cNvGraphicFramePr>
              <a:graphicFrameLocks noChangeAspect="1"/>
            </p:cNvGraphicFramePr>
            <p:nvPr/>
          </p:nvGraphicFramePr>
          <p:xfrm>
            <a:off x="2608" y="1979"/>
            <a:ext cx="998" cy="34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825" name="公式" r:id="rId28" imgW="761760" imgH="228600" progId="Equation.3">
                    <p:embed/>
                  </p:oleObj>
                </mc:Choice>
                <mc:Fallback>
                  <p:oleObj name="公式" r:id="rId28" imgW="761760" imgH="2286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08" y="1979"/>
                          <a:ext cx="998" cy="347"/>
                        </a:xfrm>
                        <a:prstGeom prst="rect">
                          <a:avLst/>
                        </a:prstGeom>
                        <a:solidFill>
                          <a:srgbClr val="FFFFC5"/>
                        </a:solidFill>
                        <a:ln>
                          <a:noFill/>
                        </a:ln>
                        <a:effectLst/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6410" name="Text Box 86"/>
            <p:cNvSpPr txBox="1">
              <a:spLocks noChangeArrowheads="1"/>
            </p:cNvSpPr>
            <p:nvPr/>
          </p:nvSpPr>
          <p:spPr bwMode="auto">
            <a:xfrm>
              <a:off x="3606" y="2024"/>
              <a:ext cx="907" cy="308"/>
            </a:xfrm>
            <a:prstGeom prst="rect">
              <a:avLst/>
            </a:prstGeom>
            <a:solidFill>
              <a:srgbClr val="FFFF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1pPr>
              <a:lvl2pPr marL="742950" indent="-28575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2pPr>
              <a:lvl3pPr marL="11430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3pPr>
              <a:lvl4pPr marL="16002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4pPr>
              <a:lvl5pPr marL="20574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zh-CN" altLang="en-US" sz="2400"/>
                <a:t>不运动 </a:t>
              </a:r>
              <a:r>
                <a:rPr kumimoji="1" lang="en-US" altLang="zh-CN">
                  <a:solidFill>
                    <a:srgbClr val="CC0000"/>
                  </a:solidFill>
                </a:rPr>
                <a:t>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2231925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498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5" name="Text Box 35"/>
          <p:cNvSpPr txBox="1">
            <a:spLocks noChangeArrowheads="1"/>
          </p:cNvSpPr>
          <p:nvPr/>
        </p:nvSpPr>
        <p:spPr bwMode="auto">
          <a:xfrm>
            <a:off x="323850" y="368300"/>
            <a:ext cx="84963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defRPr/>
            </a:pPr>
            <a:r>
              <a:rPr kumimoji="1" lang="zh-CN" altLang="en-US" sz="2400" b="1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讨论</a:t>
            </a:r>
            <a:r>
              <a:rPr kumimoji="1" lang="en-US" altLang="zh-CN" sz="2400" b="1">
                <a:solidFill>
                  <a:srgbClr val="0000CC"/>
                </a:solidFill>
              </a:rPr>
              <a:t>:</a:t>
            </a:r>
            <a:r>
              <a:rPr kumimoji="1" lang="en-US" altLang="zh-CN" sz="2400" b="1">
                <a:solidFill>
                  <a:srgbClr val="FF0000"/>
                </a:solidFill>
              </a:rPr>
              <a:t> </a:t>
            </a:r>
            <a:r>
              <a:rPr kumimoji="1" lang="zh-CN" altLang="en-US" sz="2400" b="1"/>
              <a:t>寻找重力加速度与纬度的关系</a:t>
            </a:r>
            <a:r>
              <a:rPr kumimoji="1" lang="en-US" altLang="zh-CN" sz="2400" b="1">
                <a:latin typeface="宋体" pitchFamily="2" charset="-122"/>
                <a:ea typeface="宋体" pitchFamily="2" charset="-122"/>
              </a:rPr>
              <a:t>.</a:t>
            </a:r>
          </a:p>
        </p:txBody>
      </p:sp>
      <p:grpSp>
        <p:nvGrpSpPr>
          <p:cNvPr id="2" name="Group 36"/>
          <p:cNvGrpSpPr>
            <a:grpSpLocks/>
          </p:cNvGrpSpPr>
          <p:nvPr/>
        </p:nvGrpSpPr>
        <p:grpSpPr bwMode="auto">
          <a:xfrm>
            <a:off x="5976938" y="728663"/>
            <a:ext cx="2830512" cy="2708275"/>
            <a:chOff x="3379" y="272"/>
            <a:chExt cx="1918" cy="1933"/>
          </a:xfrm>
        </p:grpSpPr>
        <p:sp>
          <p:nvSpPr>
            <p:cNvPr id="17432" name="Line 37"/>
            <p:cNvSpPr>
              <a:spLocks noChangeShapeType="1"/>
            </p:cNvSpPr>
            <p:nvPr/>
          </p:nvSpPr>
          <p:spPr bwMode="auto">
            <a:xfrm>
              <a:off x="4830" y="890"/>
              <a:ext cx="300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400" b="1"/>
            </a:p>
          </p:txBody>
        </p:sp>
        <p:graphicFrame>
          <p:nvGraphicFramePr>
            <p:cNvPr id="17417" name="Object 38"/>
            <p:cNvGraphicFramePr>
              <a:graphicFrameLocks noChangeAspect="1"/>
            </p:cNvGraphicFramePr>
            <p:nvPr/>
          </p:nvGraphicFramePr>
          <p:xfrm>
            <a:off x="5109" y="760"/>
            <a:ext cx="188" cy="29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818" name="公式" r:id="rId3" imgW="177480" imgH="241200" progId="Equation.3">
                    <p:embed/>
                  </p:oleObj>
                </mc:Choice>
                <mc:Fallback>
                  <p:oleObj name="公式" r:id="rId3" imgW="177480" imgH="2412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109" y="760"/>
                          <a:ext cx="188" cy="29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7418" name="Object 39"/>
            <p:cNvGraphicFramePr>
              <a:graphicFrameLocks noChangeAspect="1"/>
            </p:cNvGraphicFramePr>
            <p:nvPr/>
          </p:nvGraphicFramePr>
          <p:xfrm>
            <a:off x="4319" y="335"/>
            <a:ext cx="189" cy="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819" name="公式" r:id="rId5" imgW="152280" imgH="139680" progId="Equation.3">
                    <p:embed/>
                  </p:oleObj>
                </mc:Choice>
                <mc:Fallback>
                  <p:oleObj name="公式" r:id="rId5" imgW="152280" imgH="1396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19" y="335"/>
                          <a:ext cx="189" cy="2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17433" name="Picture 40" descr="glb-m"/>
            <p:cNvPicPr>
              <a:picLocks noChangeAspect="1" noChangeArrowheads="1" noCrop="1"/>
            </p:cNvPicPr>
            <p:nvPr/>
          </p:nvPicPr>
          <p:blipFill>
            <a:blip r:embed="rId7">
              <a:lum bright="24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79" y="533"/>
              <a:ext cx="1454" cy="14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434" name="Line 41"/>
            <p:cNvSpPr>
              <a:spLocks noChangeShapeType="1"/>
            </p:cNvSpPr>
            <p:nvPr/>
          </p:nvSpPr>
          <p:spPr bwMode="auto">
            <a:xfrm flipV="1">
              <a:off x="4106" y="272"/>
              <a:ext cx="0" cy="308"/>
            </a:xfrm>
            <a:prstGeom prst="line">
              <a:avLst/>
            </a:prstGeom>
            <a:noFill/>
            <a:ln w="57150">
              <a:solidFill>
                <a:srgbClr val="66CC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400" b="1"/>
            </a:p>
          </p:txBody>
        </p:sp>
        <p:sp>
          <p:nvSpPr>
            <p:cNvPr id="17435" name="Line 42"/>
            <p:cNvSpPr>
              <a:spLocks noChangeShapeType="1"/>
            </p:cNvSpPr>
            <p:nvPr/>
          </p:nvSpPr>
          <p:spPr bwMode="auto">
            <a:xfrm flipV="1">
              <a:off x="4106" y="1986"/>
              <a:ext cx="1" cy="219"/>
            </a:xfrm>
            <a:prstGeom prst="line">
              <a:avLst/>
            </a:prstGeom>
            <a:noFill/>
            <a:ln w="57150">
              <a:solidFill>
                <a:srgbClr val="66CC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400" b="1"/>
            </a:p>
          </p:txBody>
        </p:sp>
        <p:sp>
          <p:nvSpPr>
            <p:cNvPr id="17436" name="Arc 43"/>
            <p:cNvSpPr>
              <a:spLocks/>
            </p:cNvSpPr>
            <p:nvPr/>
          </p:nvSpPr>
          <p:spPr bwMode="auto">
            <a:xfrm flipH="1">
              <a:off x="3901" y="360"/>
              <a:ext cx="403" cy="132"/>
            </a:xfrm>
            <a:custGeom>
              <a:avLst/>
              <a:gdLst>
                <a:gd name="T0" fmla="*/ 310 w 43200"/>
                <a:gd name="T1" fmla="*/ 0 h 39832"/>
                <a:gd name="T2" fmla="*/ 77 w 43200"/>
                <a:gd name="T3" fmla="*/ 4 h 39832"/>
                <a:gd name="T4" fmla="*/ 202 w 43200"/>
                <a:gd name="T5" fmla="*/ 60 h 39832"/>
                <a:gd name="T6" fmla="*/ 0 60000 65536"/>
                <a:gd name="T7" fmla="*/ 0 60000 65536"/>
                <a:gd name="T8" fmla="*/ 0 60000 65536"/>
                <a:gd name="T9" fmla="*/ 0 w 43200"/>
                <a:gd name="T10" fmla="*/ 0 h 39832"/>
                <a:gd name="T11" fmla="*/ 43200 w 43200"/>
                <a:gd name="T12" fmla="*/ 39832 h 3983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39832" fill="none" extrusionOk="0">
                  <a:moveTo>
                    <a:pt x="33182" y="-1"/>
                  </a:moveTo>
                  <a:cubicBezTo>
                    <a:pt x="39420" y="3962"/>
                    <a:pt x="43200" y="10840"/>
                    <a:pt x="43200" y="18232"/>
                  </a:cubicBezTo>
                  <a:cubicBezTo>
                    <a:pt x="43200" y="30161"/>
                    <a:pt x="33529" y="39832"/>
                    <a:pt x="21600" y="39832"/>
                  </a:cubicBezTo>
                  <a:cubicBezTo>
                    <a:pt x="9670" y="39832"/>
                    <a:pt x="0" y="30161"/>
                    <a:pt x="0" y="18232"/>
                  </a:cubicBezTo>
                  <a:cubicBezTo>
                    <a:pt x="-1" y="11583"/>
                    <a:pt x="3061" y="5305"/>
                    <a:pt x="8300" y="1211"/>
                  </a:cubicBezTo>
                </a:path>
                <a:path w="43200" h="39832" stroke="0" extrusionOk="0">
                  <a:moveTo>
                    <a:pt x="33182" y="-1"/>
                  </a:moveTo>
                  <a:cubicBezTo>
                    <a:pt x="39420" y="3962"/>
                    <a:pt x="43200" y="10840"/>
                    <a:pt x="43200" y="18232"/>
                  </a:cubicBezTo>
                  <a:cubicBezTo>
                    <a:pt x="43200" y="30161"/>
                    <a:pt x="33529" y="39832"/>
                    <a:pt x="21600" y="39832"/>
                  </a:cubicBezTo>
                  <a:cubicBezTo>
                    <a:pt x="9670" y="39832"/>
                    <a:pt x="0" y="30161"/>
                    <a:pt x="0" y="18232"/>
                  </a:cubicBezTo>
                  <a:cubicBezTo>
                    <a:pt x="-1" y="11583"/>
                    <a:pt x="3061" y="5305"/>
                    <a:pt x="8300" y="1211"/>
                  </a:cubicBezTo>
                  <a:lnTo>
                    <a:pt x="21600" y="18232"/>
                  </a:lnTo>
                  <a:close/>
                </a:path>
              </a:pathLst>
            </a:custGeom>
            <a:noFill/>
            <a:ln w="38100">
              <a:solidFill>
                <a:srgbClr val="FF0000"/>
              </a:solidFill>
              <a:round/>
              <a:headEnd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1pPr>
              <a:lvl2pPr marL="742950" indent="-28575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2pPr>
              <a:lvl3pPr marL="11430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3pPr>
              <a:lvl4pPr marL="16002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4pPr>
              <a:lvl5pPr marL="20574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2400"/>
            </a:p>
          </p:txBody>
        </p:sp>
        <p:sp>
          <p:nvSpPr>
            <p:cNvPr id="17437" name="Line 44"/>
            <p:cNvSpPr>
              <a:spLocks noChangeShapeType="1"/>
            </p:cNvSpPr>
            <p:nvPr/>
          </p:nvSpPr>
          <p:spPr bwMode="auto">
            <a:xfrm>
              <a:off x="4105" y="890"/>
              <a:ext cx="589" cy="0"/>
            </a:xfrm>
            <a:prstGeom prst="line">
              <a:avLst/>
            </a:prstGeom>
            <a:noFill/>
            <a:ln w="28575">
              <a:solidFill>
                <a:srgbClr val="FF6600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400" b="1"/>
            </a:p>
          </p:txBody>
        </p:sp>
        <p:sp>
          <p:nvSpPr>
            <p:cNvPr id="17438" name="Oval 45"/>
            <p:cNvSpPr>
              <a:spLocks noChangeArrowheads="1"/>
            </p:cNvSpPr>
            <p:nvPr/>
          </p:nvSpPr>
          <p:spPr bwMode="auto">
            <a:xfrm>
              <a:off x="4694" y="799"/>
              <a:ext cx="133" cy="145"/>
            </a:xfrm>
            <a:prstGeom prst="ellipse">
              <a:avLst/>
            </a:prstGeom>
            <a:gradFill rotWithShape="0">
              <a:gsLst>
                <a:gs pos="0">
                  <a:srgbClr val="FF3300"/>
                </a:gs>
                <a:gs pos="100000">
                  <a:srgbClr val="761800"/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1pPr>
              <a:lvl2pPr marL="742950" indent="-28575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2pPr>
              <a:lvl3pPr marL="11430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3pPr>
              <a:lvl4pPr marL="16002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4pPr>
              <a:lvl5pPr marL="20574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2400"/>
            </a:p>
          </p:txBody>
        </p:sp>
        <p:sp>
          <p:nvSpPr>
            <p:cNvPr id="17439" name="Line 46"/>
            <p:cNvSpPr>
              <a:spLocks noChangeShapeType="1"/>
            </p:cNvSpPr>
            <p:nvPr/>
          </p:nvSpPr>
          <p:spPr bwMode="auto">
            <a:xfrm flipH="1">
              <a:off x="4149" y="890"/>
              <a:ext cx="591" cy="392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400" b="1"/>
            </a:p>
          </p:txBody>
        </p:sp>
        <p:graphicFrame>
          <p:nvGraphicFramePr>
            <p:cNvPr id="17419" name="Object 47"/>
            <p:cNvGraphicFramePr>
              <a:graphicFrameLocks noChangeAspect="1"/>
            </p:cNvGraphicFramePr>
            <p:nvPr/>
          </p:nvGraphicFramePr>
          <p:xfrm>
            <a:off x="4105" y="935"/>
            <a:ext cx="183" cy="26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820" name="公式" r:id="rId8" imgW="164880" imgH="203040" progId="Equation.3">
                    <p:embed/>
                  </p:oleObj>
                </mc:Choice>
                <mc:Fallback>
                  <p:oleObj name="公式" r:id="rId8" imgW="164880" imgH="2030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05" y="935"/>
                          <a:ext cx="183" cy="26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7440" name="Freeform 48"/>
            <p:cNvSpPr>
              <a:spLocks/>
            </p:cNvSpPr>
            <p:nvPr/>
          </p:nvSpPr>
          <p:spPr bwMode="auto">
            <a:xfrm>
              <a:off x="4614" y="897"/>
              <a:ext cx="511" cy="386"/>
            </a:xfrm>
            <a:custGeom>
              <a:avLst/>
              <a:gdLst>
                <a:gd name="T0" fmla="*/ 511 w 511"/>
                <a:gd name="T1" fmla="*/ 0 h 386"/>
                <a:gd name="T2" fmla="*/ 0 w 511"/>
                <a:gd name="T3" fmla="*/ 386 h 386"/>
                <a:gd name="T4" fmla="*/ 0 60000 65536"/>
                <a:gd name="T5" fmla="*/ 0 60000 65536"/>
                <a:gd name="T6" fmla="*/ 0 w 511"/>
                <a:gd name="T7" fmla="*/ 0 h 386"/>
                <a:gd name="T8" fmla="*/ 511 w 511"/>
                <a:gd name="T9" fmla="*/ 386 h 38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511" h="386">
                  <a:moveTo>
                    <a:pt x="511" y="0"/>
                  </a:moveTo>
                  <a:lnTo>
                    <a:pt x="0" y="386"/>
                  </a:lnTo>
                </a:path>
              </a:pathLst>
            </a:custGeom>
            <a:noFill/>
            <a:ln w="19050">
              <a:solidFill>
                <a:srgbClr val="0000FF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1pPr>
              <a:lvl2pPr marL="742950" indent="-28575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2pPr>
              <a:lvl3pPr marL="11430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3pPr>
              <a:lvl4pPr marL="16002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4pPr>
              <a:lvl5pPr marL="20574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2400"/>
            </a:p>
          </p:txBody>
        </p:sp>
        <p:sp>
          <p:nvSpPr>
            <p:cNvPr id="17441" name="Line 49"/>
            <p:cNvSpPr>
              <a:spLocks noChangeShapeType="1"/>
            </p:cNvSpPr>
            <p:nvPr/>
          </p:nvSpPr>
          <p:spPr bwMode="auto">
            <a:xfrm>
              <a:off x="4191" y="1282"/>
              <a:ext cx="385" cy="0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prstDash val="dash"/>
              <a:round/>
              <a:headEnd/>
              <a:tailEnd type="non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400" b="1"/>
            </a:p>
          </p:txBody>
        </p:sp>
        <p:sp>
          <p:nvSpPr>
            <p:cNvPr id="17442" name="Freeform 50"/>
            <p:cNvSpPr>
              <a:spLocks/>
            </p:cNvSpPr>
            <p:nvPr/>
          </p:nvSpPr>
          <p:spPr bwMode="auto">
            <a:xfrm>
              <a:off x="4602" y="920"/>
              <a:ext cx="166" cy="369"/>
            </a:xfrm>
            <a:custGeom>
              <a:avLst/>
              <a:gdLst>
                <a:gd name="T0" fmla="*/ 166 w 166"/>
                <a:gd name="T1" fmla="*/ 0 h 369"/>
                <a:gd name="T2" fmla="*/ 0 w 166"/>
                <a:gd name="T3" fmla="*/ 369 h 369"/>
                <a:gd name="T4" fmla="*/ 0 60000 65536"/>
                <a:gd name="T5" fmla="*/ 0 60000 65536"/>
                <a:gd name="T6" fmla="*/ 0 w 166"/>
                <a:gd name="T7" fmla="*/ 0 h 369"/>
                <a:gd name="T8" fmla="*/ 166 w 166"/>
                <a:gd name="T9" fmla="*/ 369 h 369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66" h="369">
                  <a:moveTo>
                    <a:pt x="166" y="0"/>
                  </a:moveTo>
                  <a:lnTo>
                    <a:pt x="0" y="369"/>
                  </a:lnTo>
                </a:path>
              </a:pathLst>
            </a:custGeom>
            <a:noFill/>
            <a:ln w="38100">
              <a:solidFill>
                <a:srgbClr val="FF0000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1pPr>
              <a:lvl2pPr marL="742950" indent="-28575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2pPr>
              <a:lvl3pPr marL="11430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3pPr>
              <a:lvl4pPr marL="16002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4pPr>
              <a:lvl5pPr marL="20574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2400"/>
            </a:p>
          </p:txBody>
        </p:sp>
        <p:graphicFrame>
          <p:nvGraphicFramePr>
            <p:cNvPr id="17420" name="Object 51"/>
            <p:cNvGraphicFramePr>
              <a:graphicFrameLocks noChangeAspect="1"/>
            </p:cNvGraphicFramePr>
            <p:nvPr/>
          </p:nvGraphicFramePr>
          <p:xfrm>
            <a:off x="4740" y="1125"/>
            <a:ext cx="176" cy="24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821" name="公式" r:id="rId10" imgW="164880" imgH="203040" progId="Equation.3">
                    <p:embed/>
                  </p:oleObj>
                </mc:Choice>
                <mc:Fallback>
                  <p:oleObj name="公式" r:id="rId10" imgW="164880" imgH="2030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40" y="1125"/>
                          <a:ext cx="176" cy="24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7443" name="Line 52"/>
            <p:cNvSpPr>
              <a:spLocks noChangeShapeType="1"/>
            </p:cNvSpPr>
            <p:nvPr/>
          </p:nvSpPr>
          <p:spPr bwMode="auto">
            <a:xfrm flipV="1">
              <a:off x="4106" y="580"/>
              <a:ext cx="0" cy="1405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prstDash val="lg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400" b="1"/>
            </a:p>
          </p:txBody>
        </p:sp>
        <p:sp>
          <p:nvSpPr>
            <p:cNvPr id="297013" name="Oval 53"/>
            <p:cNvSpPr>
              <a:spLocks noChangeArrowheads="1"/>
            </p:cNvSpPr>
            <p:nvPr/>
          </p:nvSpPr>
          <p:spPr bwMode="auto">
            <a:xfrm>
              <a:off x="3424" y="572"/>
              <a:ext cx="1368" cy="1406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alpha val="39000"/>
                  </a:schemeClr>
                </a:gs>
                <a:gs pos="100000">
                  <a:schemeClr val="accent1">
                    <a:gamma/>
                    <a:shade val="46275"/>
                    <a:invGamma/>
                    <a:alpha val="39999"/>
                  </a:schemeClr>
                </a:gs>
              </a:gsLst>
              <a:path path="rect">
                <a:fillToRect r="100000" b="100000"/>
              </a:path>
            </a:gradFill>
            <a:ln w="9525">
              <a:solidFill>
                <a:srgbClr val="66CCFF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 sz="2400" b="1"/>
            </a:p>
          </p:txBody>
        </p:sp>
        <p:graphicFrame>
          <p:nvGraphicFramePr>
            <p:cNvPr id="17421" name="Object 54"/>
            <p:cNvGraphicFramePr>
              <a:graphicFrameLocks noChangeAspect="1"/>
            </p:cNvGraphicFramePr>
            <p:nvPr/>
          </p:nvGraphicFramePr>
          <p:xfrm>
            <a:off x="4321" y="709"/>
            <a:ext cx="147" cy="1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822" name="公式" r:id="rId12" imgW="114120" imgH="139680" progId="Equation.3">
                    <p:embed/>
                  </p:oleObj>
                </mc:Choice>
                <mc:Fallback>
                  <p:oleObj name="公式" r:id="rId12" imgW="114120" imgH="1396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21" y="709"/>
                          <a:ext cx="147" cy="18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297015" name="Object 5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27317255"/>
              </p:ext>
            </p:extLst>
          </p:nvPr>
        </p:nvGraphicFramePr>
        <p:xfrm>
          <a:off x="971550" y="2420938"/>
          <a:ext cx="4392613" cy="650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823" name="公式" r:id="rId14" imgW="1714320" imgH="253800" progId="Equation.3">
                  <p:embed/>
                </p:oleObj>
              </mc:Choice>
              <mc:Fallback>
                <p:oleObj name="公式" r:id="rId14" imgW="1714320" imgH="253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550" y="2420938"/>
                        <a:ext cx="4392613" cy="650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hlink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107763" dir="189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" name="Group 56"/>
          <p:cNvGrpSpPr>
            <a:grpSpLocks/>
          </p:cNvGrpSpPr>
          <p:nvPr/>
        </p:nvGrpSpPr>
        <p:grpSpPr bwMode="auto">
          <a:xfrm>
            <a:off x="7404100" y="2024063"/>
            <a:ext cx="522288" cy="720725"/>
            <a:chOff x="4332" y="1207"/>
            <a:chExt cx="329" cy="454"/>
          </a:xfrm>
        </p:grpSpPr>
        <p:graphicFrame>
          <p:nvGraphicFramePr>
            <p:cNvPr id="17416" name="Object 57"/>
            <p:cNvGraphicFramePr>
              <a:graphicFrameLocks noChangeAspect="1"/>
            </p:cNvGraphicFramePr>
            <p:nvPr/>
          </p:nvGraphicFramePr>
          <p:xfrm>
            <a:off x="4468" y="1434"/>
            <a:ext cx="193" cy="22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824" name="公式" r:id="rId16" imgW="139680" imgH="164880" progId="Equation.3">
                    <p:embed/>
                  </p:oleObj>
                </mc:Choice>
                <mc:Fallback>
                  <p:oleObj name="公式" r:id="rId16" imgW="139680" imgH="1648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468" y="1434"/>
                          <a:ext cx="193" cy="22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hlink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107763" dir="189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7431" name="Line 58"/>
            <p:cNvSpPr>
              <a:spLocks noChangeShapeType="1"/>
            </p:cNvSpPr>
            <p:nvPr/>
          </p:nvSpPr>
          <p:spPr bwMode="auto">
            <a:xfrm flipH="1" flipV="1">
              <a:off x="4332" y="1207"/>
              <a:ext cx="136" cy="318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400" b="1"/>
            </a:p>
          </p:txBody>
        </p:sp>
      </p:grpSp>
      <p:graphicFrame>
        <p:nvGraphicFramePr>
          <p:cNvPr id="297019" name="Object 5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05419745"/>
              </p:ext>
            </p:extLst>
          </p:nvPr>
        </p:nvGraphicFramePr>
        <p:xfrm>
          <a:off x="2916238" y="3068638"/>
          <a:ext cx="2519362" cy="550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825" name="公式" r:id="rId18" imgW="1104840" imgH="241200" progId="Equation.3">
                  <p:embed/>
                </p:oleObj>
              </mc:Choice>
              <mc:Fallback>
                <p:oleObj name="公式" r:id="rId18" imgW="110484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16238" y="3068638"/>
                        <a:ext cx="2519362" cy="5508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CCFF66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7020" name="Text Box 60"/>
          <p:cNvSpPr txBox="1">
            <a:spLocks noChangeArrowheads="1"/>
          </p:cNvSpPr>
          <p:nvPr/>
        </p:nvSpPr>
        <p:spPr bwMode="auto">
          <a:xfrm>
            <a:off x="827088" y="4976813"/>
            <a:ext cx="266541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1pPr>
            <a:lvl2pPr marL="742950" indent="-28575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2pPr>
            <a:lvl3pPr marL="11430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3pPr>
            <a:lvl4pPr marL="16002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4pPr>
            <a:lvl5pPr marL="20574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9pPr>
          </a:lstStyle>
          <a:p>
            <a:r>
              <a:rPr kumimoji="1" lang="en-US" altLang="zh-CN" sz="2400" i="1"/>
              <a:t>g</a:t>
            </a:r>
            <a:r>
              <a:rPr kumimoji="1" lang="zh-CN" altLang="en-US" sz="2400" baseline="-25000"/>
              <a:t>赤道</a:t>
            </a:r>
            <a:r>
              <a:rPr kumimoji="1" lang="en-US" altLang="zh-CN" sz="2400"/>
              <a:t>=9.778 m/s</a:t>
            </a:r>
            <a:r>
              <a:rPr kumimoji="1" lang="en-US" altLang="zh-CN" sz="2400" baseline="30000"/>
              <a:t>2</a:t>
            </a:r>
            <a:endParaRPr kumimoji="1" lang="en-US" altLang="zh-CN" sz="2400" i="1"/>
          </a:p>
        </p:txBody>
      </p:sp>
      <p:sp>
        <p:nvSpPr>
          <p:cNvPr id="297021" name="Text Box 61"/>
          <p:cNvSpPr txBox="1">
            <a:spLocks noChangeArrowheads="1"/>
          </p:cNvSpPr>
          <p:nvPr/>
        </p:nvSpPr>
        <p:spPr bwMode="auto">
          <a:xfrm>
            <a:off x="4284663" y="4976813"/>
            <a:ext cx="280828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1pPr>
            <a:lvl2pPr marL="742950" indent="-28575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2pPr>
            <a:lvl3pPr marL="11430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3pPr>
            <a:lvl4pPr marL="16002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4pPr>
            <a:lvl5pPr marL="20574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9pPr>
          </a:lstStyle>
          <a:p>
            <a:r>
              <a:rPr kumimoji="1" lang="en-US" altLang="zh-CN" sz="2400" i="1"/>
              <a:t>g</a:t>
            </a:r>
            <a:r>
              <a:rPr kumimoji="1" lang="zh-CN" altLang="en-US" sz="2400" baseline="-25000"/>
              <a:t>北极</a:t>
            </a:r>
            <a:r>
              <a:rPr kumimoji="1" lang="en-US" altLang="zh-CN" sz="2400"/>
              <a:t>=9.832</a:t>
            </a:r>
            <a:r>
              <a:rPr kumimoji="1" lang="en-US" altLang="zh-CN" sz="2400" i="1"/>
              <a:t> </a:t>
            </a:r>
            <a:r>
              <a:rPr kumimoji="1" lang="en-US" altLang="zh-CN" sz="2400"/>
              <a:t>m/s</a:t>
            </a:r>
            <a:r>
              <a:rPr kumimoji="1" lang="en-US" altLang="zh-CN" sz="2400" baseline="30000"/>
              <a:t>2</a:t>
            </a:r>
            <a:endParaRPr kumimoji="1" lang="en-US" altLang="zh-CN" sz="2400" i="1"/>
          </a:p>
        </p:txBody>
      </p:sp>
      <p:sp>
        <p:nvSpPr>
          <p:cNvPr id="297022" name="Text Box 62"/>
          <p:cNvSpPr txBox="1">
            <a:spLocks noChangeArrowheads="1"/>
          </p:cNvSpPr>
          <p:nvPr/>
        </p:nvSpPr>
        <p:spPr bwMode="auto">
          <a:xfrm>
            <a:off x="323850" y="5734050"/>
            <a:ext cx="547211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1pPr>
            <a:lvl2pPr marL="742950" indent="-28575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2pPr>
            <a:lvl3pPr marL="11430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3pPr>
            <a:lvl4pPr marL="16002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4pPr>
            <a:lvl5pPr marL="20574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9pPr>
          </a:lstStyle>
          <a:p>
            <a:pPr eaLnBrk="1" hangingPunct="1"/>
            <a:r>
              <a:rPr kumimoji="1" lang="zh-CN" altLang="en-US" sz="2400">
                <a:solidFill>
                  <a:srgbClr val="0000CC"/>
                </a:solidFill>
              </a:rPr>
              <a:t>物体的重量随纬度增加而增加</a:t>
            </a:r>
            <a:r>
              <a:rPr kumimoji="1" lang="en-US" altLang="zh-CN" sz="2400">
                <a:solidFill>
                  <a:srgbClr val="0000CC"/>
                </a:solidFill>
                <a:cs typeface="Times New Roman" pitchFamily="18" charset="0"/>
              </a:rPr>
              <a:t>!</a:t>
            </a:r>
          </a:p>
        </p:txBody>
      </p:sp>
      <p:graphicFrame>
        <p:nvGraphicFramePr>
          <p:cNvPr id="297023" name="Object 6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22244030"/>
              </p:ext>
            </p:extLst>
          </p:nvPr>
        </p:nvGraphicFramePr>
        <p:xfrm>
          <a:off x="935038" y="3068638"/>
          <a:ext cx="1439862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826" name="公式" r:id="rId20" imgW="609480" imgH="241200" progId="Equation.3">
                  <p:embed/>
                </p:oleObj>
              </mc:Choice>
              <mc:Fallback>
                <p:oleObj name="公式" r:id="rId20" imgW="60948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35038" y="3068638"/>
                        <a:ext cx="1439862" cy="571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CCFF66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7025" name="Text Box 65"/>
          <p:cNvSpPr txBox="1">
            <a:spLocks noChangeArrowheads="1"/>
          </p:cNvSpPr>
          <p:nvPr/>
        </p:nvSpPr>
        <p:spPr bwMode="auto">
          <a:xfrm>
            <a:off x="287338" y="873125"/>
            <a:ext cx="5832475" cy="13295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1pPr>
            <a:lvl2pPr marL="742950" indent="-28575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2pPr>
            <a:lvl3pPr marL="11430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3pPr>
            <a:lvl4pPr marL="16002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4pPr>
            <a:lvl5pPr marL="20574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9pPr>
          </a:lstStyle>
          <a:p>
            <a:pPr eaLnBrk="1" hangingPunct="1">
              <a:lnSpc>
                <a:spcPct val="105000"/>
              </a:lnSpc>
              <a:spcAft>
                <a:spcPct val="20000"/>
              </a:spcAft>
            </a:pPr>
            <a:r>
              <a:rPr kumimoji="1" lang="zh-CN" altLang="en-US" sz="2400"/>
              <a:t>    物体的重力</a:t>
            </a:r>
            <a:r>
              <a:rPr kumimoji="1" lang="en-US" altLang="zh-CN" sz="2400"/>
              <a:t>=</a:t>
            </a:r>
            <a:r>
              <a:rPr kumimoji="1" lang="zh-CN" altLang="en-US" sz="2400"/>
              <a:t>引力</a:t>
            </a:r>
            <a:r>
              <a:rPr kumimoji="1" lang="en-US" altLang="zh-CN" sz="2400"/>
              <a:t>+</a:t>
            </a:r>
            <a:r>
              <a:rPr kumimoji="1" lang="zh-CN" altLang="en-US" sz="2400"/>
              <a:t>惯性离心力</a:t>
            </a:r>
          </a:p>
          <a:p>
            <a:pPr eaLnBrk="1" hangingPunct="1">
              <a:lnSpc>
                <a:spcPct val="105000"/>
              </a:lnSpc>
              <a:spcAft>
                <a:spcPct val="20000"/>
              </a:spcAft>
            </a:pPr>
            <a:r>
              <a:rPr kumimoji="1" lang="zh-CN" altLang="en-US" sz="2400"/>
              <a:t>地球自转</a:t>
            </a:r>
            <a:r>
              <a:rPr kumimoji="1" lang="en-US" altLang="zh-CN" sz="2400">
                <a:latin typeface="宋体" pitchFamily="2" charset="-122"/>
                <a:ea typeface="宋体" pitchFamily="2" charset="-122"/>
                <a:sym typeface="Symbol" pitchFamily="18" charset="2"/>
              </a:rPr>
              <a:t></a:t>
            </a:r>
            <a:r>
              <a:rPr kumimoji="1" lang="zh-CN" altLang="en-US" sz="2400"/>
              <a:t>地球表面物体将受到的</a:t>
            </a:r>
            <a:r>
              <a:rPr kumimoji="1" lang="zh-CN" altLang="en-US" sz="2400">
                <a:solidFill>
                  <a:srgbClr val="3333FF"/>
                </a:solidFill>
              </a:rPr>
              <a:t>惯性离心力</a:t>
            </a:r>
            <a:r>
              <a:rPr kumimoji="1" lang="en-US" altLang="zh-CN" sz="2400">
                <a:solidFill>
                  <a:srgbClr val="3333FF"/>
                </a:solidFill>
              </a:rPr>
              <a:t>(inertial centrifugal force)</a:t>
            </a:r>
            <a:r>
              <a:rPr kumimoji="1" lang="en-US" altLang="zh-CN" sz="2400">
                <a:latin typeface="宋体" pitchFamily="2" charset="-122"/>
                <a:ea typeface="宋体" pitchFamily="2" charset="-122"/>
              </a:rPr>
              <a:t>.</a:t>
            </a:r>
          </a:p>
        </p:txBody>
      </p:sp>
      <p:graphicFrame>
        <p:nvGraphicFramePr>
          <p:cNvPr id="297026" name="Object 6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93569473"/>
              </p:ext>
            </p:extLst>
          </p:nvPr>
        </p:nvGraphicFramePr>
        <p:xfrm>
          <a:off x="184731" y="3717032"/>
          <a:ext cx="1657350" cy="919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827" name="公式" r:id="rId22" imgW="711000" imgH="393480" progId="Equation.3">
                  <p:embed/>
                </p:oleObj>
              </mc:Choice>
              <mc:Fallback>
                <p:oleObj name="公式" r:id="rId22" imgW="71100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4731" y="3717032"/>
                        <a:ext cx="1657350" cy="9191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CCFF66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7027" name="Object 6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65593136"/>
              </p:ext>
            </p:extLst>
          </p:nvPr>
        </p:nvGraphicFramePr>
        <p:xfrm>
          <a:off x="2098675" y="3861048"/>
          <a:ext cx="2689349" cy="627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828" name="Equation" r:id="rId24" imgW="1574640" imgH="266400" progId="Equation.DSMT4">
                  <p:embed/>
                </p:oleObj>
              </mc:Choice>
              <mc:Fallback>
                <p:oleObj name="Equation" r:id="rId24" imgW="1574640" imgH="266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98675" y="3861048"/>
                        <a:ext cx="2689349" cy="627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430" name="Rectangle 68"/>
          <p:cNvSpPr>
            <a:spLocks noChangeArrowheads="1"/>
          </p:cNvSpPr>
          <p:nvPr/>
        </p:nvSpPr>
        <p:spPr bwMode="auto">
          <a:xfrm>
            <a:off x="0" y="3026718"/>
            <a:ext cx="18473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1pPr>
            <a:lvl2pPr marL="742950" indent="-28575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2pPr>
            <a:lvl3pPr marL="11430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3pPr>
            <a:lvl4pPr marL="16002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4pPr>
            <a:lvl5pPr marL="20574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9pPr>
          </a:lstStyle>
          <a:p>
            <a:pPr eaLnBrk="1" hangingPunct="1"/>
            <a:endParaRPr lang="zh-CN" altLang="en-US" sz="2400"/>
          </a:p>
        </p:txBody>
      </p:sp>
      <p:graphicFrame>
        <p:nvGraphicFramePr>
          <p:cNvPr id="297029" name="Object 6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48704051"/>
              </p:ext>
            </p:extLst>
          </p:nvPr>
        </p:nvGraphicFramePr>
        <p:xfrm>
          <a:off x="4859338" y="3717032"/>
          <a:ext cx="3960812" cy="900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829" name="公式" r:id="rId26" imgW="1765080" imgH="393480" progId="Equation.3">
                  <p:embed/>
                </p:oleObj>
              </mc:Choice>
              <mc:Fallback>
                <p:oleObj name="公式" r:id="rId26" imgW="176508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59338" y="3717032"/>
                        <a:ext cx="3960812" cy="900113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rgbClr val="CC0000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7068393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8" dur="500"/>
                                        <p:tgtEl>
                                          <p:spTgt spid="2970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3" dur="500"/>
                                        <p:tgtEl>
                                          <p:spTgt spid="2970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8" dur="500"/>
                                        <p:tgtEl>
                                          <p:spTgt spid="2970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3" dur="500"/>
                                        <p:tgtEl>
                                          <p:spTgt spid="297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8" dur="500"/>
                                        <p:tgtEl>
                                          <p:spTgt spid="297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47" dur="500"/>
                                        <p:tgtEl>
                                          <p:spTgt spid="2970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9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51" dur="500"/>
                                        <p:tgtEl>
                                          <p:spTgt spid="2970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75"/>
                                        <p:tgtEl>
                                          <p:spTgt spid="2970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7020" grpId="0" build="p" autoUpdateAnimBg="0"/>
      <p:bldP spid="297021" grpId="0" build="p" autoUpdateAnimBg="0"/>
      <p:bldP spid="297022" grpId="0" build="p" autoUpdateAnimBg="0"/>
      <p:bldP spid="29702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8" name="Text Box 2"/>
          <p:cNvSpPr txBox="1">
            <a:spLocks noChangeArrowheads="1"/>
          </p:cNvSpPr>
          <p:nvPr/>
        </p:nvSpPr>
        <p:spPr bwMode="auto">
          <a:xfrm>
            <a:off x="250825" y="441325"/>
            <a:ext cx="4391025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1pPr>
            <a:lvl2pPr marL="742950" indent="-28575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2pPr>
            <a:lvl3pPr marL="11430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3pPr>
            <a:lvl4pPr marL="16002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4pPr>
            <a:lvl5pPr marL="20574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>
                <a:solidFill>
                  <a:srgbClr val="0000CC"/>
                </a:solidFill>
              </a:rPr>
              <a:t>非惯性系和惯性力实例</a:t>
            </a:r>
          </a:p>
        </p:txBody>
      </p:sp>
      <p:pic>
        <p:nvPicPr>
          <p:cNvPr id="297987" name="Picture 3" descr="升降机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263" y="1449388"/>
            <a:ext cx="3433762" cy="4440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71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7988" name="Text Box 4"/>
          <p:cNvSpPr txBox="1">
            <a:spLocks noChangeArrowheads="1"/>
          </p:cNvSpPr>
          <p:nvPr/>
        </p:nvSpPr>
        <p:spPr bwMode="auto">
          <a:xfrm>
            <a:off x="250825" y="1052513"/>
            <a:ext cx="4465638" cy="209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1pPr>
            <a:lvl2pPr marL="742950" indent="-28575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2pPr>
            <a:lvl3pPr marL="11430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3pPr>
            <a:lvl4pPr marL="16002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4pPr>
            <a:lvl5pPr marL="20574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9pPr>
          </a:lstStyle>
          <a:p>
            <a:pPr eaLnBrk="1" hangingPunct="1">
              <a:lnSpc>
                <a:spcPct val="105000"/>
              </a:lnSpc>
            </a:pPr>
            <a:r>
              <a:rPr kumimoji="1" lang="zh-CN" altLang="en-US" sz="2500"/>
              <a:t>    以加速上升的电梯为参考系</a:t>
            </a:r>
            <a:r>
              <a:rPr kumimoji="1" lang="en-US" altLang="zh-CN" sz="2500">
                <a:latin typeface="宋体" pitchFamily="2" charset="-122"/>
                <a:ea typeface="宋体" pitchFamily="2" charset="-122"/>
              </a:rPr>
              <a:t>,</a:t>
            </a:r>
            <a:r>
              <a:rPr kumimoji="1" lang="en-US" altLang="zh-CN" sz="2500"/>
              <a:t> </a:t>
            </a:r>
            <a:r>
              <a:rPr kumimoji="1" lang="zh-CN" altLang="en-US" sz="2500"/>
              <a:t>乘坐电梯的人除了受到重力的作用</a:t>
            </a:r>
            <a:r>
              <a:rPr kumimoji="1" lang="en-US" altLang="zh-CN" sz="2500">
                <a:latin typeface="宋体" pitchFamily="2" charset="-122"/>
                <a:ea typeface="宋体" pitchFamily="2" charset="-122"/>
              </a:rPr>
              <a:t>,</a:t>
            </a:r>
            <a:r>
              <a:rPr kumimoji="1" lang="zh-CN" altLang="en-US" sz="2500"/>
              <a:t>还受到一个向下的惯性力</a:t>
            </a:r>
            <a:r>
              <a:rPr kumimoji="1" lang="en-US" altLang="zh-CN" sz="2500">
                <a:latin typeface="宋体" pitchFamily="2" charset="-122"/>
                <a:ea typeface="宋体" pitchFamily="2" charset="-122"/>
              </a:rPr>
              <a:t>,</a:t>
            </a:r>
            <a:r>
              <a:rPr kumimoji="1" lang="zh-CN" altLang="en-US" sz="2500"/>
              <a:t>重力和惯性力的合力使人感受到了超重</a:t>
            </a:r>
            <a:r>
              <a:rPr kumimoji="1" lang="en-US" altLang="zh-CN" sz="2500">
                <a:cs typeface="Times New Roman" pitchFamily="18" charset="0"/>
              </a:rPr>
              <a:t>.</a:t>
            </a:r>
          </a:p>
        </p:txBody>
      </p:sp>
      <p:sp>
        <p:nvSpPr>
          <p:cNvPr id="297989" name="AutoShape 5"/>
          <p:cNvSpPr>
            <a:spLocks noChangeArrowheads="1"/>
          </p:cNvSpPr>
          <p:nvPr/>
        </p:nvSpPr>
        <p:spPr bwMode="auto">
          <a:xfrm>
            <a:off x="6858000" y="2559050"/>
            <a:ext cx="304800" cy="60960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1pPr>
            <a:lvl2pPr marL="742950" indent="-28575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2pPr>
            <a:lvl3pPr marL="11430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3pPr>
            <a:lvl4pPr marL="16002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4pPr>
            <a:lvl5pPr marL="20574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297990" name="Object 6"/>
          <p:cNvGraphicFramePr>
            <a:graphicFrameLocks noChangeAspect="1"/>
          </p:cNvGraphicFramePr>
          <p:nvPr/>
        </p:nvGraphicFramePr>
        <p:xfrm>
          <a:off x="6781800" y="2025650"/>
          <a:ext cx="5334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74" name="Equation" r:id="rId4" imgW="126720" imgH="139680" progId="Equation.3">
                  <p:embed/>
                </p:oleObj>
              </mc:Choice>
              <mc:Fallback>
                <p:oleObj name="Equation" r:id="rId4" imgW="126720" imgH="1396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81800" y="2025650"/>
                        <a:ext cx="533400" cy="419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7991" name="Object 7"/>
          <p:cNvGraphicFramePr>
            <a:graphicFrameLocks noChangeAspect="1"/>
          </p:cNvGraphicFramePr>
          <p:nvPr/>
        </p:nvGraphicFramePr>
        <p:xfrm>
          <a:off x="431800" y="5516563"/>
          <a:ext cx="1079500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75" name="公式" r:id="rId6" imgW="469800" imgH="203040" progId="Equation.3">
                  <p:embed/>
                </p:oleObj>
              </mc:Choice>
              <mc:Fallback>
                <p:oleObj name="公式" r:id="rId6" imgW="46980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1800" y="5516563"/>
                        <a:ext cx="1079500" cy="517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8"/>
          <p:cNvGrpSpPr>
            <a:grpSpLocks/>
          </p:cNvGrpSpPr>
          <p:nvPr/>
        </p:nvGrpSpPr>
        <p:grpSpPr bwMode="auto">
          <a:xfrm>
            <a:off x="1800225" y="3068638"/>
            <a:ext cx="5868988" cy="3182937"/>
            <a:chOff x="1247" y="2015"/>
            <a:chExt cx="3697" cy="2005"/>
          </a:xfrm>
        </p:grpSpPr>
        <p:sp>
          <p:nvSpPr>
            <p:cNvPr id="18443" name="Rectangle 9"/>
            <p:cNvSpPr>
              <a:spLocks noChangeArrowheads="1"/>
            </p:cNvSpPr>
            <p:nvPr/>
          </p:nvSpPr>
          <p:spPr bwMode="auto">
            <a:xfrm>
              <a:off x="3888" y="2064"/>
              <a:ext cx="1056" cy="13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71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1pPr>
              <a:lvl2pPr marL="742950" indent="-28575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2pPr>
              <a:lvl3pPr marL="11430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3pPr>
              <a:lvl4pPr marL="16002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4pPr>
              <a:lvl5pPr marL="20574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8444" name="Rectangle 10"/>
            <p:cNvSpPr>
              <a:spLocks noChangeArrowheads="1"/>
            </p:cNvSpPr>
            <p:nvPr/>
          </p:nvSpPr>
          <p:spPr bwMode="auto">
            <a:xfrm>
              <a:off x="3888" y="2064"/>
              <a:ext cx="1056" cy="13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71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1pPr>
              <a:lvl2pPr marL="742950" indent="-28575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2pPr>
              <a:lvl3pPr marL="11430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3pPr>
              <a:lvl4pPr marL="16002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4pPr>
              <a:lvl5pPr marL="20574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8445" name="Line 11"/>
            <p:cNvSpPr>
              <a:spLocks noChangeShapeType="1"/>
            </p:cNvSpPr>
            <p:nvPr/>
          </p:nvSpPr>
          <p:spPr bwMode="auto">
            <a:xfrm flipH="1" flipV="1">
              <a:off x="1655" y="2387"/>
              <a:ext cx="2677" cy="317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446" name="Line 12"/>
            <p:cNvSpPr>
              <a:spLocks noChangeShapeType="1"/>
            </p:cNvSpPr>
            <p:nvPr/>
          </p:nvSpPr>
          <p:spPr bwMode="auto">
            <a:xfrm flipH="1">
              <a:off x="1882" y="3339"/>
              <a:ext cx="2359" cy="318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447" name="Line 13"/>
            <p:cNvSpPr>
              <a:spLocks noChangeShapeType="1"/>
            </p:cNvSpPr>
            <p:nvPr/>
          </p:nvSpPr>
          <p:spPr bwMode="auto">
            <a:xfrm flipH="1" flipV="1">
              <a:off x="2245" y="2704"/>
              <a:ext cx="2404" cy="272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448" name="Line 14"/>
            <p:cNvSpPr>
              <a:spLocks noChangeShapeType="1"/>
            </p:cNvSpPr>
            <p:nvPr/>
          </p:nvSpPr>
          <p:spPr bwMode="auto">
            <a:xfrm flipH="1">
              <a:off x="1837" y="3566"/>
              <a:ext cx="2540" cy="454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18449" name="Group 15"/>
            <p:cNvGrpSpPr>
              <a:grpSpLocks/>
            </p:cNvGrpSpPr>
            <p:nvPr/>
          </p:nvGrpSpPr>
          <p:grpSpPr bwMode="auto">
            <a:xfrm>
              <a:off x="1247" y="2015"/>
              <a:ext cx="1184" cy="2004"/>
              <a:chOff x="1247" y="2015"/>
              <a:chExt cx="1184" cy="2004"/>
            </a:xfrm>
          </p:grpSpPr>
          <p:pic>
            <p:nvPicPr>
              <p:cNvPr id="18450" name="Picture 16" descr="升降机1"/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47" y="2387"/>
                <a:ext cx="1184" cy="16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571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18451" name="Group 17"/>
              <p:cNvGrpSpPr>
                <a:grpSpLocks/>
              </p:cNvGrpSpPr>
              <p:nvPr/>
            </p:nvGrpSpPr>
            <p:grpSpPr bwMode="auto">
              <a:xfrm>
                <a:off x="1535" y="2854"/>
                <a:ext cx="576" cy="960"/>
                <a:chOff x="2640" y="2880"/>
                <a:chExt cx="576" cy="960"/>
              </a:xfrm>
            </p:grpSpPr>
            <p:sp>
              <p:nvSpPr>
                <p:cNvPr id="18455" name="Freeform 18"/>
                <p:cNvSpPr>
                  <a:spLocks/>
                </p:cNvSpPr>
                <p:nvPr/>
              </p:nvSpPr>
              <p:spPr bwMode="auto">
                <a:xfrm>
                  <a:off x="2640" y="2880"/>
                  <a:ext cx="576" cy="859"/>
                </a:xfrm>
                <a:custGeom>
                  <a:avLst/>
                  <a:gdLst>
                    <a:gd name="T0" fmla="*/ 0 w 670"/>
                    <a:gd name="T1" fmla="*/ 879 h 890"/>
                    <a:gd name="T2" fmla="*/ 37 w 670"/>
                    <a:gd name="T3" fmla="*/ 691 h 890"/>
                    <a:gd name="T4" fmla="*/ 63 w 670"/>
                    <a:gd name="T5" fmla="*/ 282 h 890"/>
                    <a:gd name="T6" fmla="*/ 26 w 670"/>
                    <a:gd name="T7" fmla="*/ 140 h 890"/>
                    <a:gd name="T8" fmla="*/ 72 w 670"/>
                    <a:gd name="T9" fmla="*/ 128 h 890"/>
                    <a:gd name="T10" fmla="*/ 201 w 670"/>
                    <a:gd name="T11" fmla="*/ 145 h 890"/>
                    <a:gd name="T12" fmla="*/ 314 w 670"/>
                    <a:gd name="T13" fmla="*/ 10 h 890"/>
                    <a:gd name="T14" fmla="*/ 472 w 670"/>
                    <a:gd name="T15" fmla="*/ 83 h 890"/>
                    <a:gd name="T16" fmla="*/ 440 w 670"/>
                    <a:gd name="T17" fmla="*/ 157 h 890"/>
                    <a:gd name="T18" fmla="*/ 576 w 670"/>
                    <a:gd name="T19" fmla="*/ 178 h 890"/>
                    <a:gd name="T20" fmla="*/ 492 w 670"/>
                    <a:gd name="T21" fmla="*/ 154 h 890"/>
                    <a:gd name="T22" fmla="*/ 567 w 670"/>
                    <a:gd name="T23" fmla="*/ 204 h 890"/>
                    <a:gd name="T24" fmla="*/ 545 w 670"/>
                    <a:gd name="T25" fmla="*/ 492 h 890"/>
                    <a:gd name="T26" fmla="*/ 670 w 670"/>
                    <a:gd name="T27" fmla="*/ 890 h 890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w 670"/>
                    <a:gd name="T43" fmla="*/ 0 h 890"/>
                    <a:gd name="T44" fmla="*/ 670 w 670"/>
                    <a:gd name="T45" fmla="*/ 890 h 890"/>
                  </a:gdLst>
                  <a:ahLst/>
                  <a:cxnLst>
                    <a:cxn ang="T28">
                      <a:pos x="T0" y="T1"/>
                    </a:cxn>
                    <a:cxn ang="T29">
                      <a:pos x="T2" y="T3"/>
                    </a:cxn>
                    <a:cxn ang="T30">
                      <a:pos x="T4" y="T5"/>
                    </a:cxn>
                    <a:cxn ang="T31">
                      <a:pos x="T6" y="T7"/>
                    </a:cxn>
                    <a:cxn ang="T32">
                      <a:pos x="T8" y="T9"/>
                    </a:cxn>
                    <a:cxn ang="T33">
                      <a:pos x="T10" y="T11"/>
                    </a:cxn>
                    <a:cxn ang="T34">
                      <a:pos x="T12" y="T13"/>
                    </a:cxn>
                    <a:cxn ang="T35">
                      <a:pos x="T14" y="T15"/>
                    </a:cxn>
                    <a:cxn ang="T36">
                      <a:pos x="T16" y="T17"/>
                    </a:cxn>
                    <a:cxn ang="T37">
                      <a:pos x="T18" y="T19"/>
                    </a:cxn>
                    <a:cxn ang="T38">
                      <a:pos x="T20" y="T21"/>
                    </a:cxn>
                    <a:cxn ang="T39">
                      <a:pos x="T22" y="T23"/>
                    </a:cxn>
                    <a:cxn ang="T40">
                      <a:pos x="T24" y="T25"/>
                    </a:cxn>
                    <a:cxn ang="T41">
                      <a:pos x="T26" y="T27"/>
                    </a:cxn>
                  </a:cxnLst>
                  <a:rect l="T42" t="T43" r="T44" b="T45"/>
                  <a:pathLst>
                    <a:path w="670" h="890">
                      <a:moveTo>
                        <a:pt x="0" y="879"/>
                      </a:moveTo>
                      <a:cubicBezTo>
                        <a:pt x="27" y="790"/>
                        <a:pt x="22" y="781"/>
                        <a:pt x="37" y="691"/>
                      </a:cubicBezTo>
                      <a:cubicBezTo>
                        <a:pt x="56" y="381"/>
                        <a:pt x="63" y="783"/>
                        <a:pt x="63" y="282"/>
                      </a:cubicBezTo>
                      <a:cubicBezTo>
                        <a:pt x="71" y="294"/>
                        <a:pt x="9" y="134"/>
                        <a:pt x="26" y="140"/>
                      </a:cubicBezTo>
                      <a:cubicBezTo>
                        <a:pt x="41" y="145"/>
                        <a:pt x="56" y="128"/>
                        <a:pt x="72" y="128"/>
                      </a:cubicBezTo>
                      <a:cubicBezTo>
                        <a:pt x="112" y="127"/>
                        <a:pt x="161" y="138"/>
                        <a:pt x="201" y="145"/>
                      </a:cubicBezTo>
                      <a:cubicBezTo>
                        <a:pt x="242" y="148"/>
                        <a:pt x="287" y="9"/>
                        <a:pt x="314" y="10"/>
                      </a:cubicBezTo>
                      <a:cubicBezTo>
                        <a:pt x="359" y="0"/>
                        <a:pt x="451" y="59"/>
                        <a:pt x="472" y="83"/>
                      </a:cubicBezTo>
                      <a:cubicBezTo>
                        <a:pt x="493" y="90"/>
                        <a:pt x="440" y="157"/>
                        <a:pt x="440" y="157"/>
                      </a:cubicBezTo>
                      <a:cubicBezTo>
                        <a:pt x="436" y="170"/>
                        <a:pt x="567" y="179"/>
                        <a:pt x="576" y="178"/>
                      </a:cubicBezTo>
                      <a:cubicBezTo>
                        <a:pt x="585" y="177"/>
                        <a:pt x="493" y="150"/>
                        <a:pt x="492" y="154"/>
                      </a:cubicBezTo>
                      <a:cubicBezTo>
                        <a:pt x="557" y="162"/>
                        <a:pt x="567" y="156"/>
                        <a:pt x="567" y="204"/>
                      </a:cubicBezTo>
                      <a:cubicBezTo>
                        <a:pt x="568" y="262"/>
                        <a:pt x="539" y="433"/>
                        <a:pt x="545" y="492"/>
                      </a:cubicBezTo>
                      <a:cubicBezTo>
                        <a:pt x="539" y="642"/>
                        <a:pt x="670" y="740"/>
                        <a:pt x="670" y="890"/>
                      </a:cubicBezTo>
                    </a:path>
                  </a:pathLst>
                </a:custGeom>
                <a:gradFill rotWithShape="0">
                  <a:gsLst>
                    <a:gs pos="0">
                      <a:srgbClr val="000000"/>
                    </a:gs>
                    <a:gs pos="20000">
                      <a:srgbClr val="000040"/>
                    </a:gs>
                    <a:gs pos="50000">
                      <a:srgbClr val="400040"/>
                    </a:gs>
                    <a:gs pos="75000">
                      <a:srgbClr val="8F0040"/>
                    </a:gs>
                    <a:gs pos="89999">
                      <a:srgbClr val="F27300"/>
                    </a:gs>
                    <a:gs pos="100000">
                      <a:srgbClr val="FFBF0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5715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/>
                <a:lstStyle>
                  <a:lvl1pPr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1pPr>
                  <a:lvl2pPr marL="742950" indent="-28575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2pPr>
                  <a:lvl3pPr marL="11430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3pPr>
                  <a:lvl4pPr marL="16002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4pPr>
                  <a:lvl5pPr marL="20574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18456" name="Oval 19"/>
                <p:cNvSpPr>
                  <a:spLocks noChangeArrowheads="1"/>
                </p:cNvSpPr>
                <p:nvPr/>
              </p:nvSpPr>
              <p:spPr bwMode="auto">
                <a:xfrm>
                  <a:off x="2640" y="3696"/>
                  <a:ext cx="576" cy="144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8C0616"/>
                    </a:gs>
                    <a:gs pos="100000">
                      <a:schemeClr val="bg1"/>
                    </a:gs>
                  </a:gsLst>
                  <a:path path="rect">
                    <a:fillToRect r="100000" b="100000"/>
                  </a:path>
                </a:gradFill>
                <a:ln>
                  <a:noFill/>
                </a:ln>
                <a:effectLst>
                  <a:prstShdw prst="shdw17" dist="17961" dir="13500000">
                    <a:srgbClr val="54040D"/>
                  </a:prstShdw>
                </a:effectLst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1pPr>
                  <a:lvl2pPr marL="742950" indent="-28575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2pPr>
                  <a:lvl3pPr marL="11430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3pPr>
                  <a:lvl4pPr marL="16002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4pPr>
                  <a:lvl5pPr marL="20574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</p:grpSp>
          <p:pic>
            <p:nvPicPr>
              <p:cNvPr id="18452" name="Picture 20" descr="0146"/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31" y="2998"/>
                <a:ext cx="281" cy="7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8453" name="AutoShape 21"/>
              <p:cNvSpPr>
                <a:spLocks noChangeArrowheads="1"/>
              </p:cNvSpPr>
              <p:nvPr/>
            </p:nvSpPr>
            <p:spPr bwMode="auto">
              <a:xfrm>
                <a:off x="1727" y="3382"/>
                <a:ext cx="96" cy="576"/>
              </a:xfrm>
              <a:prstGeom prst="downArrow">
                <a:avLst>
                  <a:gd name="adj1" fmla="val 50000"/>
                  <a:gd name="adj2" fmla="val 150000"/>
                </a:avLst>
              </a:prstGeom>
              <a:solidFill>
                <a:srgbClr val="6600FF"/>
              </a:solidFill>
              <a:ln w="9525">
                <a:solidFill>
                  <a:schemeClr val="hlink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1pPr>
                <a:lvl2pPr marL="742950" indent="-28575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2pPr>
                <a:lvl3pPr marL="1143000" indent="-22860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3pPr>
                <a:lvl4pPr marL="1600200" indent="-22860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4pPr>
                <a:lvl5pPr marL="2057400" indent="-22860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18454" name="AutoShape 22"/>
              <p:cNvSpPr>
                <a:spLocks noChangeArrowheads="1"/>
              </p:cNvSpPr>
              <p:nvPr/>
            </p:nvSpPr>
            <p:spPr bwMode="auto">
              <a:xfrm>
                <a:off x="1732" y="2048"/>
                <a:ext cx="144" cy="288"/>
              </a:xfrm>
              <a:prstGeom prst="upArrow">
                <a:avLst>
                  <a:gd name="adj1" fmla="val 50000"/>
                  <a:gd name="adj2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1pPr>
                <a:lvl2pPr marL="742950" indent="-28575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2pPr>
                <a:lvl3pPr marL="1143000" indent="-22860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3pPr>
                <a:lvl4pPr marL="1600200" indent="-22860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4pPr>
                <a:lvl5pPr marL="2057400" indent="-22860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graphicFrame>
            <p:nvGraphicFramePr>
              <p:cNvPr id="18437" name="Object 23"/>
              <p:cNvGraphicFramePr>
                <a:graphicFrameLocks noChangeAspect="1"/>
              </p:cNvGraphicFramePr>
              <p:nvPr/>
            </p:nvGraphicFramePr>
            <p:xfrm>
              <a:off x="1869" y="2015"/>
              <a:ext cx="381" cy="3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9576" name="公式" r:id="rId10" imgW="126720" imgH="139680" progId="Equation.3">
                      <p:embed/>
                    </p:oleObj>
                  </mc:Choice>
                  <mc:Fallback>
                    <p:oleObj name="公式" r:id="rId10" imgW="126720" imgH="139680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1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869" y="2015"/>
                            <a:ext cx="381" cy="30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bg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38100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graphicFrame>
        <p:nvGraphicFramePr>
          <p:cNvPr id="18436" name="Object 24"/>
          <p:cNvGraphicFramePr>
            <a:graphicFrameLocks noChangeAspect="1"/>
          </p:cNvGraphicFramePr>
          <p:nvPr/>
        </p:nvGraphicFramePr>
        <p:xfrm>
          <a:off x="5256213" y="549275"/>
          <a:ext cx="2592387" cy="573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77" name="公式" r:id="rId12" imgW="1091880" imgH="241200" progId="Equation.3">
                  <p:embed/>
                </p:oleObj>
              </mc:Choice>
              <mc:Fallback>
                <p:oleObj name="公式" r:id="rId12" imgW="109188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56213" y="549275"/>
                        <a:ext cx="2592387" cy="573088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hlink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107763" dir="189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51858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979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2979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979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2979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2979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7988" grpId="0" autoUpdateAnimBg="0"/>
      <p:bldP spid="297989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010" name="Rectangle 2"/>
          <p:cNvSpPr>
            <a:spLocks noChangeArrowheads="1"/>
          </p:cNvSpPr>
          <p:nvPr/>
        </p:nvSpPr>
        <p:spPr bwMode="auto">
          <a:xfrm>
            <a:off x="287338" y="4760913"/>
            <a:ext cx="8605837" cy="154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1pPr>
            <a:lvl2pPr marL="742950" indent="-28575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2pPr>
            <a:lvl3pPr marL="11430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3pPr>
            <a:lvl4pPr marL="16002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4pPr>
            <a:lvl5pPr marL="20574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9pPr>
          </a:lstStyle>
          <a:p>
            <a:pPr eaLnBrk="1" hangingPunct="1">
              <a:lnSpc>
                <a:spcPct val="105000"/>
              </a:lnSpc>
              <a:spcAft>
                <a:spcPct val="25000"/>
              </a:spcAft>
            </a:pPr>
            <a:r>
              <a:rPr lang="zh-CN" altLang="en-US">
                <a:solidFill>
                  <a:srgbClr val="0000FF"/>
                </a:solidFill>
              </a:rPr>
              <a:t>思考题</a:t>
            </a:r>
            <a:r>
              <a:rPr lang="en-US" altLang="zh-CN">
                <a:solidFill>
                  <a:srgbClr val="0000FF"/>
                </a:solidFill>
              </a:rPr>
              <a:t>: </a:t>
            </a:r>
            <a:r>
              <a:rPr lang="zh-CN" altLang="en-US"/>
              <a:t>非惯性系中的惯性力有哪些</a:t>
            </a:r>
            <a:r>
              <a:rPr lang="en-US" altLang="zh-CN"/>
              <a:t>? </a:t>
            </a:r>
          </a:p>
          <a:p>
            <a:pPr eaLnBrk="1" hangingPunct="1">
              <a:lnSpc>
                <a:spcPct val="105000"/>
              </a:lnSpc>
              <a:spcAft>
                <a:spcPct val="25000"/>
              </a:spcAft>
            </a:pPr>
            <a:r>
              <a:rPr lang="en-US" altLang="zh-CN"/>
              <a:t>              </a:t>
            </a:r>
            <a:r>
              <a:rPr lang="zh-CN" altLang="en-US"/>
              <a:t>宇航员为了适应失重力的环境</a:t>
            </a:r>
            <a:r>
              <a:rPr lang="en-US" altLang="zh-CN"/>
              <a:t>, </a:t>
            </a:r>
            <a:r>
              <a:rPr lang="zh-CN" altLang="en-US"/>
              <a:t>一般在地球上是怎</a:t>
            </a:r>
          </a:p>
          <a:p>
            <a:pPr eaLnBrk="1" hangingPunct="1">
              <a:lnSpc>
                <a:spcPct val="105000"/>
              </a:lnSpc>
              <a:spcAft>
                <a:spcPct val="25000"/>
              </a:spcAft>
            </a:pPr>
            <a:r>
              <a:rPr lang="zh-CN" altLang="en-US"/>
              <a:t>              样实现的</a:t>
            </a:r>
            <a:r>
              <a:rPr lang="en-US" altLang="zh-CN"/>
              <a:t>? </a:t>
            </a:r>
          </a:p>
        </p:txBody>
      </p:sp>
      <p:sp>
        <p:nvSpPr>
          <p:cNvPr id="79875" name="Text Box 3"/>
          <p:cNvSpPr txBox="1">
            <a:spLocks noChangeArrowheads="1"/>
          </p:cNvSpPr>
          <p:nvPr/>
        </p:nvSpPr>
        <p:spPr bwMode="auto">
          <a:xfrm>
            <a:off x="3455988" y="368300"/>
            <a:ext cx="25209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1pPr>
            <a:lvl2pPr marL="742950" indent="-28575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2pPr>
            <a:lvl3pPr marL="11430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3pPr>
            <a:lvl4pPr marL="16002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4pPr>
            <a:lvl5pPr marL="20574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800">
                <a:solidFill>
                  <a:srgbClr val="0000CC"/>
                </a:solidFill>
                <a:latin typeface="Arial" charset="0"/>
              </a:rPr>
              <a:t>超重与失重</a:t>
            </a:r>
          </a:p>
        </p:txBody>
      </p:sp>
      <p:pic>
        <p:nvPicPr>
          <p:cNvPr id="79876" name="Picture 4" descr="2-11匀速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1268413"/>
            <a:ext cx="2325687" cy="2808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9877" name="Picture 5" descr="2-11超重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1050" y="1268413"/>
            <a:ext cx="2619375" cy="2808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9878" name="Picture 6" descr="2-11失重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788" y="1268413"/>
            <a:ext cx="2425700" cy="2592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9879" name="Text Box 7"/>
          <p:cNvSpPr txBox="1">
            <a:spLocks noChangeArrowheads="1"/>
          </p:cNvSpPr>
          <p:nvPr/>
        </p:nvSpPr>
        <p:spPr bwMode="auto">
          <a:xfrm>
            <a:off x="4211638" y="4041775"/>
            <a:ext cx="1223962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1pPr>
            <a:lvl2pPr marL="742950" indent="-28575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2pPr>
            <a:lvl3pPr marL="11430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3pPr>
            <a:lvl4pPr marL="16002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4pPr>
            <a:lvl5pPr marL="20574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800" b="0">
                <a:latin typeface="Arial" charset="0"/>
                <a:ea typeface="隶书" pitchFamily="49" charset="-122"/>
              </a:rPr>
              <a:t>超重</a:t>
            </a:r>
          </a:p>
        </p:txBody>
      </p:sp>
      <p:sp>
        <p:nvSpPr>
          <p:cNvPr id="79880" name="Text Box 8"/>
          <p:cNvSpPr txBox="1">
            <a:spLocks noChangeArrowheads="1"/>
          </p:cNvSpPr>
          <p:nvPr/>
        </p:nvSpPr>
        <p:spPr bwMode="auto">
          <a:xfrm>
            <a:off x="7056438" y="4005263"/>
            <a:ext cx="1223962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1pPr>
            <a:lvl2pPr marL="742950" indent="-28575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2pPr>
            <a:lvl3pPr marL="11430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3pPr>
            <a:lvl4pPr marL="16002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4pPr>
            <a:lvl5pPr marL="20574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800" b="0">
                <a:latin typeface="Arial" charset="0"/>
                <a:ea typeface="隶书" pitchFamily="49" charset="-122"/>
              </a:rPr>
              <a:t>失重</a:t>
            </a:r>
          </a:p>
        </p:txBody>
      </p:sp>
      <p:sp>
        <p:nvSpPr>
          <p:cNvPr id="79881" name="Text Box 9"/>
          <p:cNvSpPr txBox="1">
            <a:spLocks noChangeArrowheads="1"/>
          </p:cNvSpPr>
          <p:nvPr/>
        </p:nvSpPr>
        <p:spPr bwMode="auto">
          <a:xfrm>
            <a:off x="863600" y="4005263"/>
            <a:ext cx="201612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1pPr>
            <a:lvl2pPr marL="742950" indent="-28575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2pPr>
            <a:lvl3pPr marL="11430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3pPr>
            <a:lvl4pPr marL="16002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4pPr>
            <a:lvl5pPr marL="20574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800" b="0">
                <a:latin typeface="Arial" charset="0"/>
                <a:ea typeface="隶书" pitchFamily="49" charset="-122"/>
              </a:rPr>
              <a:t>正常重量</a:t>
            </a:r>
          </a:p>
        </p:txBody>
      </p:sp>
    </p:spTree>
    <p:extLst>
      <p:ext uri="{BB962C8B-B14F-4D97-AF65-F5344CB8AC3E}">
        <p14:creationId xmlns:p14="http://schemas.microsoft.com/office/powerpoint/2010/main" val="27804559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90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2"/>
          <p:cNvSpPr>
            <a:spLocks noChangeArrowheads="1"/>
          </p:cNvSpPr>
          <p:nvPr/>
        </p:nvSpPr>
        <p:spPr bwMode="auto">
          <a:xfrm>
            <a:off x="287338" y="331788"/>
            <a:ext cx="6697662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1pPr>
            <a:lvl2pPr marL="742950" indent="-28575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2pPr>
            <a:lvl3pPr marL="11430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3pPr>
            <a:lvl4pPr marL="16002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4pPr>
            <a:lvl5pPr marL="20574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9pPr>
          </a:lstStyle>
          <a:p>
            <a:pPr eaLnBrk="1" hangingPunct="1">
              <a:spcBef>
                <a:spcPct val="20000"/>
              </a:spcBef>
              <a:buFont typeface="Arial" charset="0"/>
              <a:buNone/>
            </a:pPr>
            <a:r>
              <a:rPr lang="en-US" altLang="zh-CN" dirty="0">
                <a:solidFill>
                  <a:srgbClr val="0033CC"/>
                </a:solidFill>
                <a:sym typeface="Calibri" pitchFamily="34" charset="0"/>
              </a:rPr>
              <a:t>1. </a:t>
            </a:r>
            <a:r>
              <a:rPr lang="zh-CN" altLang="en-US" dirty="0">
                <a:solidFill>
                  <a:srgbClr val="0033CC"/>
                </a:solidFill>
                <a:sym typeface="Calibri" pitchFamily="34" charset="0"/>
              </a:rPr>
              <a:t>动量</a:t>
            </a:r>
          </a:p>
        </p:txBody>
      </p:sp>
      <p:graphicFrame>
        <p:nvGraphicFramePr>
          <p:cNvPr id="2050" name="Object 3"/>
          <p:cNvGraphicFramePr>
            <a:graphicFrameLocks noChangeAspect="1"/>
          </p:cNvGraphicFramePr>
          <p:nvPr/>
        </p:nvGraphicFramePr>
        <p:xfrm>
          <a:off x="2484438" y="908050"/>
          <a:ext cx="1150937" cy="468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29" name="公式" r:id="rId4" imgW="495000" imgH="203040" progId="Equation.3">
                  <p:embed/>
                </p:oleObj>
              </mc:Choice>
              <mc:Fallback>
                <p:oleObj name="公式" r:id="rId4" imgW="49500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84438" y="908050"/>
                        <a:ext cx="1150937" cy="468313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rgbClr val="CC0000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56" name="Rectangle 4"/>
          <p:cNvSpPr>
            <a:spLocks noChangeArrowheads="1"/>
          </p:cNvSpPr>
          <p:nvPr/>
        </p:nvSpPr>
        <p:spPr bwMode="auto">
          <a:xfrm>
            <a:off x="468313" y="908050"/>
            <a:ext cx="2952750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1pPr>
            <a:lvl2pPr marL="742950" indent="-28575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2pPr>
            <a:lvl3pPr marL="11430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3pPr>
            <a:lvl4pPr marL="16002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4pPr>
            <a:lvl5pPr marL="20574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9pPr>
          </a:lstStyle>
          <a:p>
            <a:pPr eaLnBrk="1" hangingPunct="1"/>
            <a:r>
              <a:rPr kumimoji="1" lang="zh-CN" altLang="en-US"/>
              <a:t>质点的动量</a:t>
            </a:r>
            <a:r>
              <a:rPr kumimoji="1" lang="en-US" altLang="zh-CN">
                <a:solidFill>
                  <a:srgbClr val="0000FF"/>
                </a:solidFill>
              </a:rPr>
              <a:t>:</a:t>
            </a:r>
          </a:p>
        </p:txBody>
      </p:sp>
      <p:sp>
        <p:nvSpPr>
          <p:cNvPr id="2057" name="Text Box 5"/>
          <p:cNvSpPr txBox="1">
            <a:spLocks noChangeArrowheads="1"/>
          </p:cNvSpPr>
          <p:nvPr/>
        </p:nvSpPr>
        <p:spPr bwMode="auto">
          <a:xfrm>
            <a:off x="3708400" y="892175"/>
            <a:ext cx="2305050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1pPr>
            <a:lvl2pPr marL="742950" indent="-28575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2pPr>
            <a:lvl3pPr marL="11430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3pPr>
            <a:lvl4pPr marL="16002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4pPr>
            <a:lvl5pPr marL="20574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/>
              <a:t>单位</a:t>
            </a:r>
            <a:r>
              <a:rPr kumimoji="1" lang="en-US" altLang="zh-CN"/>
              <a:t>: kg</a:t>
            </a:r>
            <a:r>
              <a:rPr kumimoji="1" lang="en-US" altLang="zh-CN">
                <a:sym typeface="Symbol" pitchFamily="18" charset="2"/>
              </a:rPr>
              <a:t></a:t>
            </a:r>
            <a:r>
              <a:rPr kumimoji="1" lang="en-US" altLang="zh-CN"/>
              <a:t>m</a:t>
            </a:r>
            <a:r>
              <a:rPr kumimoji="1" lang="en-US" altLang="zh-CN">
                <a:sym typeface="Symbol" pitchFamily="18" charset="2"/>
              </a:rPr>
              <a:t></a:t>
            </a:r>
            <a:r>
              <a:rPr kumimoji="1" lang="en-US" altLang="zh-CN"/>
              <a:t>s</a:t>
            </a:r>
            <a:r>
              <a:rPr kumimoji="1" lang="en-US" altLang="zh-CN" baseline="30000"/>
              <a:t>-1</a:t>
            </a:r>
          </a:p>
        </p:txBody>
      </p:sp>
      <p:sp>
        <p:nvSpPr>
          <p:cNvPr id="275462" name="Rectangle 6"/>
          <p:cNvSpPr>
            <a:spLocks noChangeArrowheads="1"/>
          </p:cNvSpPr>
          <p:nvPr/>
        </p:nvSpPr>
        <p:spPr bwMode="auto">
          <a:xfrm>
            <a:off x="468313" y="1771650"/>
            <a:ext cx="3024187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1pPr>
            <a:lvl2pPr marL="742950" indent="-28575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2pPr>
            <a:lvl3pPr marL="11430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3pPr>
            <a:lvl4pPr marL="16002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4pPr>
            <a:lvl5pPr marL="20574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9pPr>
          </a:lstStyle>
          <a:p>
            <a:pPr eaLnBrk="1" hangingPunct="1"/>
            <a:r>
              <a:rPr kumimoji="1" lang="zh-CN" altLang="en-US"/>
              <a:t>质点系的动量</a:t>
            </a:r>
            <a:r>
              <a:rPr kumimoji="1" lang="en-US" altLang="zh-CN"/>
              <a:t>:</a:t>
            </a:r>
          </a:p>
        </p:txBody>
      </p:sp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6156325" y="765175"/>
            <a:ext cx="2374900" cy="1800225"/>
            <a:chOff x="3969" y="709"/>
            <a:chExt cx="1496" cy="1134"/>
          </a:xfrm>
        </p:grpSpPr>
        <p:sp>
          <p:nvSpPr>
            <p:cNvPr id="275464" name="Oval 8"/>
            <p:cNvSpPr>
              <a:spLocks noChangeArrowheads="1"/>
            </p:cNvSpPr>
            <p:nvPr/>
          </p:nvSpPr>
          <p:spPr bwMode="auto">
            <a:xfrm>
              <a:off x="4863" y="1680"/>
              <a:ext cx="86" cy="88"/>
            </a:xfrm>
            <a:prstGeom prst="ellipse">
              <a:avLst/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path path="rect">
                <a:fillToRect r="100000" b="10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275465" name="Oval 9"/>
            <p:cNvSpPr>
              <a:spLocks noChangeArrowheads="1"/>
            </p:cNvSpPr>
            <p:nvPr/>
          </p:nvSpPr>
          <p:spPr bwMode="auto">
            <a:xfrm>
              <a:off x="4562" y="1063"/>
              <a:ext cx="86" cy="88"/>
            </a:xfrm>
            <a:prstGeom prst="ellipse">
              <a:avLst/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275466" name="Oval 10"/>
            <p:cNvSpPr>
              <a:spLocks noChangeArrowheads="1"/>
            </p:cNvSpPr>
            <p:nvPr/>
          </p:nvSpPr>
          <p:spPr bwMode="auto">
            <a:xfrm>
              <a:off x="4240" y="1434"/>
              <a:ext cx="86" cy="89"/>
            </a:xfrm>
            <a:prstGeom prst="ellipse">
              <a:avLst/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path path="rect">
                <a:fillToRect l="100000" b="10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275467" name="Oval 11"/>
            <p:cNvSpPr>
              <a:spLocks noChangeArrowheads="1"/>
            </p:cNvSpPr>
            <p:nvPr/>
          </p:nvSpPr>
          <p:spPr bwMode="auto">
            <a:xfrm>
              <a:off x="4348" y="1151"/>
              <a:ext cx="86" cy="89"/>
            </a:xfrm>
            <a:prstGeom prst="ellipse">
              <a:avLst/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path path="rect">
                <a:fillToRect r="100000" b="10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275468" name="Oval 12"/>
            <p:cNvSpPr>
              <a:spLocks noChangeArrowheads="1"/>
            </p:cNvSpPr>
            <p:nvPr/>
          </p:nvSpPr>
          <p:spPr bwMode="auto">
            <a:xfrm>
              <a:off x="4691" y="843"/>
              <a:ext cx="86" cy="88"/>
            </a:xfrm>
            <a:prstGeom prst="ellipse">
              <a:avLst/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275469" name="Oval 13"/>
            <p:cNvSpPr>
              <a:spLocks noChangeArrowheads="1"/>
            </p:cNvSpPr>
            <p:nvPr/>
          </p:nvSpPr>
          <p:spPr bwMode="auto">
            <a:xfrm>
              <a:off x="4820" y="1416"/>
              <a:ext cx="86" cy="88"/>
            </a:xfrm>
            <a:prstGeom prst="ellipse">
              <a:avLst/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path path="rect">
                <a:fillToRect r="100000" b="10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275470" name="Oval 14"/>
            <p:cNvSpPr>
              <a:spLocks noChangeArrowheads="1"/>
            </p:cNvSpPr>
            <p:nvPr/>
          </p:nvSpPr>
          <p:spPr bwMode="auto">
            <a:xfrm>
              <a:off x="5077" y="1591"/>
              <a:ext cx="85" cy="89"/>
            </a:xfrm>
            <a:prstGeom prst="ellipse">
              <a:avLst/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path path="rect">
                <a:fillToRect r="100000" b="10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275471" name="Oval 15"/>
            <p:cNvSpPr>
              <a:spLocks noChangeArrowheads="1"/>
            </p:cNvSpPr>
            <p:nvPr/>
          </p:nvSpPr>
          <p:spPr bwMode="auto">
            <a:xfrm>
              <a:off x="4477" y="1591"/>
              <a:ext cx="85" cy="89"/>
            </a:xfrm>
            <a:prstGeom prst="ellipse">
              <a:avLst/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path path="rect">
                <a:fillToRect l="100000" b="10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275472" name="Oval 16"/>
            <p:cNvSpPr>
              <a:spLocks noChangeArrowheads="1"/>
            </p:cNvSpPr>
            <p:nvPr/>
          </p:nvSpPr>
          <p:spPr bwMode="auto">
            <a:xfrm>
              <a:off x="5119" y="1240"/>
              <a:ext cx="86" cy="87"/>
            </a:xfrm>
            <a:prstGeom prst="ellipse">
              <a:avLst/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path path="rect">
                <a:fillToRect r="100000" b="10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275473" name="Oval 17"/>
            <p:cNvSpPr>
              <a:spLocks noChangeArrowheads="1"/>
            </p:cNvSpPr>
            <p:nvPr/>
          </p:nvSpPr>
          <p:spPr bwMode="auto">
            <a:xfrm>
              <a:off x="4348" y="976"/>
              <a:ext cx="86" cy="87"/>
            </a:xfrm>
            <a:prstGeom prst="ellipse">
              <a:avLst/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path path="rect">
                <a:fillToRect r="100000" b="10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275474" name="Oval 18"/>
            <p:cNvSpPr>
              <a:spLocks noChangeArrowheads="1"/>
            </p:cNvSpPr>
            <p:nvPr/>
          </p:nvSpPr>
          <p:spPr bwMode="auto">
            <a:xfrm>
              <a:off x="4906" y="976"/>
              <a:ext cx="86" cy="87"/>
            </a:xfrm>
            <a:prstGeom prst="ellipse">
              <a:avLst/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path path="rect">
                <a:fillToRect t="100000" r="10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275475" name="Oval 19"/>
            <p:cNvSpPr>
              <a:spLocks noChangeArrowheads="1"/>
            </p:cNvSpPr>
            <p:nvPr/>
          </p:nvSpPr>
          <p:spPr bwMode="auto">
            <a:xfrm>
              <a:off x="4090" y="1196"/>
              <a:ext cx="86" cy="87"/>
            </a:xfrm>
            <a:prstGeom prst="ellipse">
              <a:avLst/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path path="rect">
                <a:fillToRect r="100000" b="10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275476" name="Oval 20"/>
            <p:cNvSpPr>
              <a:spLocks noChangeArrowheads="1"/>
            </p:cNvSpPr>
            <p:nvPr/>
          </p:nvSpPr>
          <p:spPr bwMode="auto">
            <a:xfrm>
              <a:off x="5248" y="1107"/>
              <a:ext cx="86" cy="89"/>
            </a:xfrm>
            <a:prstGeom prst="ellipse">
              <a:avLst/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path path="rect">
                <a:fillToRect r="100000" b="10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275477" name="Oval 21"/>
            <p:cNvSpPr>
              <a:spLocks noChangeArrowheads="1"/>
            </p:cNvSpPr>
            <p:nvPr/>
          </p:nvSpPr>
          <p:spPr bwMode="auto">
            <a:xfrm>
              <a:off x="4519" y="1327"/>
              <a:ext cx="86" cy="89"/>
            </a:xfrm>
            <a:prstGeom prst="ellipse">
              <a:avLst/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path path="rect">
                <a:fillToRect l="100000" t="10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  <p:graphicFrame>
          <p:nvGraphicFramePr>
            <p:cNvPr id="2052" name="Object 22"/>
            <p:cNvGraphicFramePr>
              <a:graphicFrameLocks noChangeAspect="1"/>
            </p:cNvGraphicFramePr>
            <p:nvPr/>
          </p:nvGraphicFramePr>
          <p:xfrm>
            <a:off x="4603" y="1298"/>
            <a:ext cx="207" cy="2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30" name="公式" r:id="rId6" imgW="190440" imgH="215640" progId="Equation.3">
                    <p:embed/>
                  </p:oleObj>
                </mc:Choice>
                <mc:Fallback>
                  <p:oleObj name="公式" r:id="rId6" imgW="190440" imgH="2156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603" y="1298"/>
                          <a:ext cx="207" cy="23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053" name="Object 23"/>
            <p:cNvGraphicFramePr>
              <a:graphicFrameLocks noChangeAspect="1"/>
            </p:cNvGraphicFramePr>
            <p:nvPr/>
          </p:nvGraphicFramePr>
          <p:xfrm>
            <a:off x="4649" y="981"/>
            <a:ext cx="218" cy="2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31" name="公式" r:id="rId8" imgW="203040" imgH="215640" progId="Equation.3">
                    <p:embed/>
                  </p:oleObj>
                </mc:Choice>
                <mc:Fallback>
                  <p:oleObj name="公式" r:id="rId8" imgW="203040" imgH="2156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649" y="981"/>
                          <a:ext cx="218" cy="23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054" name="Object 24"/>
            <p:cNvGraphicFramePr>
              <a:graphicFrameLocks noChangeAspect="1"/>
            </p:cNvGraphicFramePr>
            <p:nvPr/>
          </p:nvGraphicFramePr>
          <p:xfrm>
            <a:off x="4921" y="1344"/>
            <a:ext cx="191" cy="25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32" name="公式" r:id="rId10" imgW="177480" imgH="228600" progId="Equation.3">
                    <p:embed/>
                  </p:oleObj>
                </mc:Choice>
                <mc:Fallback>
                  <p:oleObj name="公式" r:id="rId10" imgW="177480" imgH="2286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921" y="1344"/>
                          <a:ext cx="191" cy="25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75481" name="Oval 25"/>
            <p:cNvSpPr>
              <a:spLocks noChangeArrowheads="1"/>
            </p:cNvSpPr>
            <p:nvPr/>
          </p:nvSpPr>
          <p:spPr bwMode="auto">
            <a:xfrm>
              <a:off x="4830" y="1208"/>
              <a:ext cx="86" cy="87"/>
            </a:xfrm>
            <a:prstGeom prst="ellipse">
              <a:avLst/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path path="rect">
                <a:fillToRect t="100000" r="10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2095" name="Oval 26"/>
            <p:cNvSpPr>
              <a:spLocks noChangeArrowheads="1"/>
            </p:cNvSpPr>
            <p:nvPr/>
          </p:nvSpPr>
          <p:spPr bwMode="auto">
            <a:xfrm>
              <a:off x="3969" y="709"/>
              <a:ext cx="1496" cy="1134"/>
            </a:xfrm>
            <a:prstGeom prst="ellipse">
              <a:avLst/>
            </a:prstGeom>
            <a:noFill/>
            <a:ln w="28575">
              <a:solidFill>
                <a:srgbClr val="FF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1pPr>
              <a:lvl2pPr marL="742950" indent="-28575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2pPr>
              <a:lvl3pPr marL="11430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3pPr>
              <a:lvl4pPr marL="16002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4pPr>
              <a:lvl5pPr marL="20574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  <p:graphicFrame>
        <p:nvGraphicFramePr>
          <p:cNvPr id="275483" name="Object 27"/>
          <p:cNvGraphicFramePr>
            <a:graphicFrameLocks noChangeAspect="1"/>
          </p:cNvGraphicFramePr>
          <p:nvPr/>
        </p:nvGraphicFramePr>
        <p:xfrm>
          <a:off x="2700338" y="1484313"/>
          <a:ext cx="2808287" cy="1000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33" name="公式" r:id="rId12" imgW="1206360" imgH="431640" progId="Equation.3">
                  <p:embed/>
                </p:oleObj>
              </mc:Choice>
              <mc:Fallback>
                <p:oleObj name="公式" r:id="rId12" imgW="1206360" imgH="431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00338" y="1484313"/>
                        <a:ext cx="2808287" cy="10001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5484" name="Rectangle 28"/>
          <p:cNvSpPr>
            <a:spLocks noChangeArrowheads="1"/>
          </p:cNvSpPr>
          <p:nvPr/>
        </p:nvSpPr>
        <p:spPr bwMode="auto">
          <a:xfrm>
            <a:off x="250825" y="2492375"/>
            <a:ext cx="6697663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1pPr>
            <a:lvl2pPr marL="742950" indent="-28575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2pPr>
            <a:lvl3pPr marL="11430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3pPr>
            <a:lvl4pPr marL="16002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4pPr>
            <a:lvl5pPr marL="20574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9pPr>
          </a:lstStyle>
          <a:p>
            <a:pPr eaLnBrk="1" hangingPunct="1">
              <a:spcBef>
                <a:spcPct val="20000"/>
              </a:spcBef>
              <a:buFont typeface="Arial" charset="0"/>
              <a:buNone/>
            </a:pPr>
            <a:r>
              <a:rPr lang="en-US" altLang="zh-CN">
                <a:solidFill>
                  <a:srgbClr val="0033CC"/>
                </a:solidFill>
                <a:sym typeface="Calibri" pitchFamily="34" charset="0"/>
              </a:rPr>
              <a:t>2. </a:t>
            </a:r>
            <a:r>
              <a:rPr lang="zh-CN" altLang="en-US">
                <a:solidFill>
                  <a:srgbClr val="0033CC"/>
                </a:solidFill>
                <a:sym typeface="Calibri" pitchFamily="34" charset="0"/>
              </a:rPr>
              <a:t>质量</a:t>
            </a:r>
            <a:r>
              <a:rPr lang="en-US" altLang="zh-CN">
                <a:solidFill>
                  <a:srgbClr val="0033CC"/>
                </a:solidFill>
                <a:sym typeface="Calibri" pitchFamily="34" charset="0"/>
              </a:rPr>
              <a:t>(</a:t>
            </a:r>
            <a:r>
              <a:rPr lang="en-US" altLang="zh-CN">
                <a:solidFill>
                  <a:srgbClr val="0000CC"/>
                </a:solidFill>
                <a:sym typeface="Calibri" pitchFamily="34" charset="0"/>
              </a:rPr>
              <a:t>mass</a:t>
            </a:r>
            <a:r>
              <a:rPr lang="en-US" altLang="zh-CN">
                <a:solidFill>
                  <a:srgbClr val="0033CC"/>
                </a:solidFill>
                <a:sym typeface="Calibri" pitchFamily="34" charset="0"/>
              </a:rPr>
              <a:t>)</a:t>
            </a:r>
          </a:p>
        </p:txBody>
      </p:sp>
      <p:sp>
        <p:nvSpPr>
          <p:cNvPr id="275485" name="Text Box 29"/>
          <p:cNvSpPr txBox="1">
            <a:spLocks noChangeArrowheads="1"/>
          </p:cNvSpPr>
          <p:nvPr/>
        </p:nvSpPr>
        <p:spPr bwMode="auto">
          <a:xfrm>
            <a:off x="250825" y="3068638"/>
            <a:ext cx="8497888" cy="906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1pPr>
            <a:lvl2pPr marL="742950" indent="-28575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2pPr>
            <a:lvl3pPr marL="11430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3pPr>
            <a:lvl4pPr marL="16002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4pPr>
            <a:lvl5pPr marL="20574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9pPr>
          </a:lstStyle>
          <a:p>
            <a:pPr eaLnBrk="1" hangingPunct="1">
              <a:spcBef>
                <a:spcPct val="5000"/>
              </a:spcBef>
            </a:pPr>
            <a:r>
              <a:rPr kumimoji="1" lang="en-US" altLang="zh-CN">
                <a:solidFill>
                  <a:srgbClr val="0033CC"/>
                </a:solidFill>
              </a:rPr>
              <a:t>(1) </a:t>
            </a:r>
            <a:r>
              <a:rPr kumimoji="1" lang="zh-CN" altLang="en-US">
                <a:solidFill>
                  <a:srgbClr val="0033CC"/>
                </a:solidFill>
              </a:rPr>
              <a:t>惯性</a:t>
            </a:r>
            <a:r>
              <a:rPr kumimoji="1" lang="en-US" altLang="zh-CN">
                <a:solidFill>
                  <a:srgbClr val="0033CC"/>
                </a:solidFill>
              </a:rPr>
              <a:t>(inertia)</a:t>
            </a:r>
            <a:r>
              <a:rPr kumimoji="1" lang="en-US" altLang="zh-CN"/>
              <a:t>: </a:t>
            </a:r>
            <a:r>
              <a:rPr kumimoji="1" lang="zh-CN" altLang="en-US"/>
              <a:t>物体保持其运动状态不</a:t>
            </a:r>
          </a:p>
          <a:p>
            <a:pPr eaLnBrk="1" hangingPunct="1">
              <a:spcBef>
                <a:spcPct val="5000"/>
              </a:spcBef>
            </a:pPr>
            <a:r>
              <a:rPr kumimoji="1" lang="zh-CN" altLang="en-US"/>
              <a:t>                              变的特性</a:t>
            </a:r>
            <a:r>
              <a:rPr kumimoji="1" lang="en-US" altLang="zh-CN"/>
              <a:t>(</a:t>
            </a:r>
            <a:r>
              <a:rPr kumimoji="1" lang="zh-CN" altLang="en-US"/>
              <a:t>固有特性</a:t>
            </a:r>
            <a:r>
              <a:rPr kumimoji="1" lang="en-US" altLang="zh-CN"/>
              <a:t>)</a:t>
            </a:r>
          </a:p>
        </p:txBody>
      </p:sp>
      <p:sp>
        <p:nvSpPr>
          <p:cNvPr id="275486" name="Text Box 30"/>
          <p:cNvSpPr txBox="1">
            <a:spLocks noChangeArrowheads="1"/>
          </p:cNvSpPr>
          <p:nvPr/>
        </p:nvSpPr>
        <p:spPr bwMode="auto">
          <a:xfrm>
            <a:off x="250825" y="4076700"/>
            <a:ext cx="7634288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1pPr>
            <a:lvl2pPr marL="742950" indent="-28575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2pPr>
            <a:lvl3pPr marL="11430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3pPr>
            <a:lvl4pPr marL="16002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4pPr>
            <a:lvl5pPr marL="20574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9pPr>
          </a:lstStyle>
          <a:p>
            <a:pPr eaLnBrk="1" hangingPunct="1">
              <a:spcBef>
                <a:spcPct val="15000"/>
              </a:spcBef>
            </a:pPr>
            <a:r>
              <a:rPr kumimoji="1" lang="en-US" altLang="zh-CN">
                <a:solidFill>
                  <a:srgbClr val="0033CC"/>
                </a:solidFill>
              </a:rPr>
              <a:t>(2) </a:t>
            </a:r>
            <a:r>
              <a:rPr kumimoji="1" lang="zh-CN" altLang="en-US">
                <a:solidFill>
                  <a:srgbClr val="0033CC"/>
                </a:solidFill>
              </a:rPr>
              <a:t>惯性质量</a:t>
            </a:r>
            <a:r>
              <a:rPr kumimoji="1" lang="en-US" altLang="zh-CN">
                <a:solidFill>
                  <a:srgbClr val="0033CC"/>
                </a:solidFill>
              </a:rPr>
              <a:t>(inertial mass)</a:t>
            </a:r>
            <a:r>
              <a:rPr kumimoji="1" lang="en-US" altLang="zh-CN"/>
              <a:t>: </a:t>
            </a:r>
            <a:r>
              <a:rPr kumimoji="1" lang="zh-CN" altLang="en-US"/>
              <a:t>物体惯性大小的量度</a:t>
            </a:r>
          </a:p>
        </p:txBody>
      </p:sp>
      <p:grpSp>
        <p:nvGrpSpPr>
          <p:cNvPr id="3" name="Group 32"/>
          <p:cNvGrpSpPr>
            <a:grpSpLocks/>
          </p:cNvGrpSpPr>
          <p:nvPr/>
        </p:nvGrpSpPr>
        <p:grpSpPr bwMode="auto">
          <a:xfrm>
            <a:off x="6804025" y="2781300"/>
            <a:ext cx="1657350" cy="1225550"/>
            <a:chOff x="4056" y="811"/>
            <a:chExt cx="1326" cy="1153"/>
          </a:xfrm>
        </p:grpSpPr>
        <p:sp>
          <p:nvSpPr>
            <p:cNvPr id="2066" name="Freeform 33"/>
            <p:cNvSpPr>
              <a:spLocks/>
            </p:cNvSpPr>
            <p:nvPr/>
          </p:nvSpPr>
          <p:spPr bwMode="auto">
            <a:xfrm>
              <a:off x="4896" y="1248"/>
              <a:ext cx="486" cy="716"/>
            </a:xfrm>
            <a:custGeom>
              <a:avLst/>
              <a:gdLst>
                <a:gd name="T0" fmla="*/ 497 w 1458"/>
                <a:gd name="T1" fmla="*/ 573 h 2149"/>
                <a:gd name="T2" fmla="*/ 418 w 1458"/>
                <a:gd name="T3" fmla="*/ 410 h 2149"/>
                <a:gd name="T4" fmla="*/ 441 w 1458"/>
                <a:gd name="T5" fmla="*/ 124 h 2149"/>
                <a:gd name="T6" fmla="*/ 630 w 1458"/>
                <a:gd name="T7" fmla="*/ 0 h 2149"/>
                <a:gd name="T8" fmla="*/ 820 w 1458"/>
                <a:gd name="T9" fmla="*/ 21 h 2149"/>
                <a:gd name="T10" fmla="*/ 969 w 1458"/>
                <a:gd name="T11" fmla="*/ 211 h 2149"/>
                <a:gd name="T12" fmla="*/ 983 w 1458"/>
                <a:gd name="T13" fmla="*/ 435 h 2149"/>
                <a:gd name="T14" fmla="*/ 849 w 1458"/>
                <a:gd name="T15" fmla="*/ 590 h 2149"/>
                <a:gd name="T16" fmla="*/ 828 w 1458"/>
                <a:gd name="T17" fmla="*/ 826 h 2149"/>
                <a:gd name="T18" fmla="*/ 961 w 1458"/>
                <a:gd name="T19" fmla="*/ 1323 h 2149"/>
                <a:gd name="T20" fmla="*/ 1077 w 1458"/>
                <a:gd name="T21" fmla="*/ 1495 h 2149"/>
                <a:gd name="T22" fmla="*/ 1344 w 1458"/>
                <a:gd name="T23" fmla="*/ 1580 h 2149"/>
                <a:gd name="T24" fmla="*/ 1458 w 1458"/>
                <a:gd name="T25" fmla="*/ 1778 h 2149"/>
                <a:gd name="T26" fmla="*/ 1388 w 1458"/>
                <a:gd name="T27" fmla="*/ 1985 h 2149"/>
                <a:gd name="T28" fmla="*/ 1031 w 1458"/>
                <a:gd name="T29" fmla="*/ 2128 h 2149"/>
                <a:gd name="T30" fmla="*/ 513 w 1458"/>
                <a:gd name="T31" fmla="*/ 2149 h 2149"/>
                <a:gd name="T32" fmla="*/ 95 w 1458"/>
                <a:gd name="T33" fmla="*/ 1990 h 2149"/>
                <a:gd name="T34" fmla="*/ 0 w 1458"/>
                <a:gd name="T35" fmla="*/ 1749 h 2149"/>
                <a:gd name="T36" fmla="*/ 113 w 1458"/>
                <a:gd name="T37" fmla="*/ 1607 h 2149"/>
                <a:gd name="T38" fmla="*/ 277 w 1458"/>
                <a:gd name="T39" fmla="*/ 1520 h 2149"/>
                <a:gd name="T40" fmla="*/ 441 w 1458"/>
                <a:gd name="T41" fmla="*/ 1379 h 2149"/>
                <a:gd name="T42" fmla="*/ 561 w 1458"/>
                <a:gd name="T43" fmla="*/ 1141 h 2149"/>
                <a:gd name="T44" fmla="*/ 466 w 1458"/>
                <a:gd name="T45" fmla="*/ 1426 h 2149"/>
                <a:gd name="T46" fmla="*/ 259 w 1458"/>
                <a:gd name="T47" fmla="*/ 1607 h 2149"/>
                <a:gd name="T48" fmla="*/ 165 w 1458"/>
                <a:gd name="T49" fmla="*/ 1758 h 2149"/>
                <a:gd name="T50" fmla="*/ 277 w 1458"/>
                <a:gd name="T51" fmla="*/ 1990 h 2149"/>
                <a:gd name="T52" fmla="*/ 582 w 1458"/>
                <a:gd name="T53" fmla="*/ 2080 h 2149"/>
                <a:gd name="T54" fmla="*/ 1160 w 1458"/>
                <a:gd name="T55" fmla="*/ 2054 h 2149"/>
                <a:gd name="T56" fmla="*/ 1344 w 1458"/>
                <a:gd name="T57" fmla="*/ 1913 h 2149"/>
                <a:gd name="T58" fmla="*/ 1371 w 1458"/>
                <a:gd name="T59" fmla="*/ 1723 h 2149"/>
                <a:gd name="T60" fmla="*/ 1267 w 1458"/>
                <a:gd name="T61" fmla="*/ 1770 h 2149"/>
                <a:gd name="T62" fmla="*/ 992 w 1458"/>
                <a:gd name="T63" fmla="*/ 1853 h 2149"/>
                <a:gd name="T64" fmla="*/ 686 w 1458"/>
                <a:gd name="T65" fmla="*/ 1818 h 2149"/>
                <a:gd name="T66" fmla="*/ 1181 w 1458"/>
                <a:gd name="T67" fmla="*/ 1758 h 2149"/>
                <a:gd name="T68" fmla="*/ 1251 w 1458"/>
                <a:gd name="T69" fmla="*/ 1627 h 2149"/>
                <a:gd name="T70" fmla="*/ 992 w 1458"/>
                <a:gd name="T71" fmla="*/ 1511 h 2149"/>
                <a:gd name="T72" fmla="*/ 849 w 1458"/>
                <a:gd name="T73" fmla="*/ 1168 h 2149"/>
                <a:gd name="T74" fmla="*/ 754 w 1458"/>
                <a:gd name="T75" fmla="*/ 780 h 2149"/>
                <a:gd name="T76" fmla="*/ 656 w 1458"/>
                <a:gd name="T77" fmla="*/ 621 h 2149"/>
                <a:gd name="T78" fmla="*/ 733 w 1458"/>
                <a:gd name="T79" fmla="*/ 503 h 2149"/>
                <a:gd name="T80" fmla="*/ 849 w 1458"/>
                <a:gd name="T81" fmla="*/ 354 h 2149"/>
                <a:gd name="T82" fmla="*/ 820 w 1458"/>
                <a:gd name="T83" fmla="*/ 164 h 2149"/>
                <a:gd name="T84" fmla="*/ 708 w 1458"/>
                <a:gd name="T85" fmla="*/ 69 h 2149"/>
                <a:gd name="T86" fmla="*/ 544 w 1458"/>
                <a:gd name="T87" fmla="*/ 95 h 2149"/>
                <a:gd name="T88" fmla="*/ 466 w 1458"/>
                <a:gd name="T89" fmla="*/ 246 h 2149"/>
                <a:gd name="T90" fmla="*/ 513 w 1458"/>
                <a:gd name="T91" fmla="*/ 457 h 2149"/>
                <a:gd name="T92" fmla="*/ 638 w 1458"/>
                <a:gd name="T93" fmla="*/ 503 h 2149"/>
                <a:gd name="T94" fmla="*/ 660 w 1458"/>
                <a:gd name="T95" fmla="*/ 638 h 2149"/>
                <a:gd name="T96" fmla="*/ 686 w 1458"/>
                <a:gd name="T97" fmla="*/ 1228 h 2149"/>
                <a:gd name="T98" fmla="*/ 590 w 1458"/>
                <a:gd name="T99" fmla="*/ 1580 h 2149"/>
                <a:gd name="T100" fmla="*/ 418 w 1458"/>
                <a:gd name="T101" fmla="*/ 1662 h 2149"/>
                <a:gd name="T102" fmla="*/ 513 w 1458"/>
                <a:gd name="T103" fmla="*/ 1426 h 2149"/>
                <a:gd name="T104" fmla="*/ 561 w 1458"/>
                <a:gd name="T105" fmla="*/ 1120 h 2149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1458"/>
                <a:gd name="T160" fmla="*/ 0 h 2149"/>
                <a:gd name="T161" fmla="*/ 1458 w 1458"/>
                <a:gd name="T162" fmla="*/ 2149 h 2149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1458" h="2149">
                  <a:moveTo>
                    <a:pt x="561" y="617"/>
                  </a:moveTo>
                  <a:lnTo>
                    <a:pt x="497" y="573"/>
                  </a:lnTo>
                  <a:lnTo>
                    <a:pt x="449" y="495"/>
                  </a:lnTo>
                  <a:lnTo>
                    <a:pt x="418" y="410"/>
                  </a:lnTo>
                  <a:lnTo>
                    <a:pt x="402" y="284"/>
                  </a:lnTo>
                  <a:lnTo>
                    <a:pt x="441" y="124"/>
                  </a:lnTo>
                  <a:lnTo>
                    <a:pt x="522" y="48"/>
                  </a:lnTo>
                  <a:lnTo>
                    <a:pt x="630" y="0"/>
                  </a:lnTo>
                  <a:lnTo>
                    <a:pt x="733" y="0"/>
                  </a:lnTo>
                  <a:lnTo>
                    <a:pt x="820" y="21"/>
                  </a:lnTo>
                  <a:lnTo>
                    <a:pt x="923" y="77"/>
                  </a:lnTo>
                  <a:lnTo>
                    <a:pt x="969" y="211"/>
                  </a:lnTo>
                  <a:lnTo>
                    <a:pt x="992" y="306"/>
                  </a:lnTo>
                  <a:lnTo>
                    <a:pt x="983" y="435"/>
                  </a:lnTo>
                  <a:lnTo>
                    <a:pt x="944" y="522"/>
                  </a:lnTo>
                  <a:lnTo>
                    <a:pt x="849" y="590"/>
                  </a:lnTo>
                  <a:lnTo>
                    <a:pt x="820" y="617"/>
                  </a:lnTo>
                  <a:lnTo>
                    <a:pt x="828" y="826"/>
                  </a:lnTo>
                  <a:lnTo>
                    <a:pt x="876" y="1072"/>
                  </a:lnTo>
                  <a:lnTo>
                    <a:pt x="961" y="1323"/>
                  </a:lnTo>
                  <a:lnTo>
                    <a:pt x="1017" y="1426"/>
                  </a:lnTo>
                  <a:lnTo>
                    <a:pt x="1077" y="1495"/>
                  </a:lnTo>
                  <a:lnTo>
                    <a:pt x="1228" y="1534"/>
                  </a:lnTo>
                  <a:lnTo>
                    <a:pt x="1344" y="1580"/>
                  </a:lnTo>
                  <a:lnTo>
                    <a:pt x="1435" y="1662"/>
                  </a:lnTo>
                  <a:lnTo>
                    <a:pt x="1458" y="1778"/>
                  </a:lnTo>
                  <a:lnTo>
                    <a:pt x="1439" y="1890"/>
                  </a:lnTo>
                  <a:lnTo>
                    <a:pt x="1388" y="1985"/>
                  </a:lnTo>
                  <a:lnTo>
                    <a:pt x="1228" y="2080"/>
                  </a:lnTo>
                  <a:lnTo>
                    <a:pt x="1031" y="2128"/>
                  </a:lnTo>
                  <a:lnTo>
                    <a:pt x="828" y="2149"/>
                  </a:lnTo>
                  <a:lnTo>
                    <a:pt x="513" y="2149"/>
                  </a:lnTo>
                  <a:lnTo>
                    <a:pt x="285" y="2101"/>
                  </a:lnTo>
                  <a:lnTo>
                    <a:pt x="95" y="1990"/>
                  </a:lnTo>
                  <a:lnTo>
                    <a:pt x="0" y="1865"/>
                  </a:lnTo>
                  <a:lnTo>
                    <a:pt x="0" y="1749"/>
                  </a:lnTo>
                  <a:lnTo>
                    <a:pt x="48" y="1662"/>
                  </a:lnTo>
                  <a:lnTo>
                    <a:pt x="113" y="1607"/>
                  </a:lnTo>
                  <a:lnTo>
                    <a:pt x="182" y="1567"/>
                  </a:lnTo>
                  <a:lnTo>
                    <a:pt x="277" y="1520"/>
                  </a:lnTo>
                  <a:lnTo>
                    <a:pt x="381" y="1472"/>
                  </a:lnTo>
                  <a:lnTo>
                    <a:pt x="441" y="1379"/>
                  </a:lnTo>
                  <a:lnTo>
                    <a:pt x="497" y="1257"/>
                  </a:lnTo>
                  <a:lnTo>
                    <a:pt x="561" y="1141"/>
                  </a:lnTo>
                  <a:lnTo>
                    <a:pt x="544" y="1305"/>
                  </a:lnTo>
                  <a:lnTo>
                    <a:pt x="466" y="1426"/>
                  </a:lnTo>
                  <a:lnTo>
                    <a:pt x="371" y="1559"/>
                  </a:lnTo>
                  <a:lnTo>
                    <a:pt x="259" y="1607"/>
                  </a:lnTo>
                  <a:lnTo>
                    <a:pt x="190" y="1662"/>
                  </a:lnTo>
                  <a:lnTo>
                    <a:pt x="165" y="1758"/>
                  </a:lnTo>
                  <a:lnTo>
                    <a:pt x="190" y="1899"/>
                  </a:lnTo>
                  <a:lnTo>
                    <a:pt x="277" y="1990"/>
                  </a:lnTo>
                  <a:lnTo>
                    <a:pt x="371" y="2037"/>
                  </a:lnTo>
                  <a:lnTo>
                    <a:pt x="582" y="2080"/>
                  </a:lnTo>
                  <a:lnTo>
                    <a:pt x="867" y="2080"/>
                  </a:lnTo>
                  <a:lnTo>
                    <a:pt x="1160" y="2054"/>
                  </a:lnTo>
                  <a:lnTo>
                    <a:pt x="1293" y="1969"/>
                  </a:lnTo>
                  <a:lnTo>
                    <a:pt x="1344" y="1913"/>
                  </a:lnTo>
                  <a:lnTo>
                    <a:pt x="1371" y="1826"/>
                  </a:lnTo>
                  <a:lnTo>
                    <a:pt x="1371" y="1723"/>
                  </a:lnTo>
                  <a:lnTo>
                    <a:pt x="1344" y="1702"/>
                  </a:lnTo>
                  <a:lnTo>
                    <a:pt x="1267" y="1770"/>
                  </a:lnTo>
                  <a:lnTo>
                    <a:pt x="1151" y="1843"/>
                  </a:lnTo>
                  <a:lnTo>
                    <a:pt x="992" y="1853"/>
                  </a:lnTo>
                  <a:lnTo>
                    <a:pt x="733" y="1853"/>
                  </a:lnTo>
                  <a:lnTo>
                    <a:pt x="686" y="1818"/>
                  </a:lnTo>
                  <a:lnTo>
                    <a:pt x="1056" y="1818"/>
                  </a:lnTo>
                  <a:lnTo>
                    <a:pt x="1181" y="1758"/>
                  </a:lnTo>
                  <a:lnTo>
                    <a:pt x="1251" y="1675"/>
                  </a:lnTo>
                  <a:lnTo>
                    <a:pt x="1251" y="1627"/>
                  </a:lnTo>
                  <a:lnTo>
                    <a:pt x="1087" y="1590"/>
                  </a:lnTo>
                  <a:lnTo>
                    <a:pt x="992" y="1511"/>
                  </a:lnTo>
                  <a:lnTo>
                    <a:pt x="913" y="1348"/>
                  </a:lnTo>
                  <a:lnTo>
                    <a:pt x="849" y="1168"/>
                  </a:lnTo>
                  <a:lnTo>
                    <a:pt x="797" y="952"/>
                  </a:lnTo>
                  <a:lnTo>
                    <a:pt x="754" y="780"/>
                  </a:lnTo>
                  <a:lnTo>
                    <a:pt x="750" y="621"/>
                  </a:lnTo>
                  <a:lnTo>
                    <a:pt x="656" y="621"/>
                  </a:lnTo>
                  <a:lnTo>
                    <a:pt x="660" y="522"/>
                  </a:lnTo>
                  <a:lnTo>
                    <a:pt x="733" y="503"/>
                  </a:lnTo>
                  <a:lnTo>
                    <a:pt x="820" y="447"/>
                  </a:lnTo>
                  <a:lnTo>
                    <a:pt x="849" y="354"/>
                  </a:lnTo>
                  <a:lnTo>
                    <a:pt x="841" y="267"/>
                  </a:lnTo>
                  <a:lnTo>
                    <a:pt x="820" y="164"/>
                  </a:lnTo>
                  <a:lnTo>
                    <a:pt x="781" y="116"/>
                  </a:lnTo>
                  <a:lnTo>
                    <a:pt x="708" y="69"/>
                  </a:lnTo>
                  <a:lnTo>
                    <a:pt x="630" y="48"/>
                  </a:lnTo>
                  <a:lnTo>
                    <a:pt x="544" y="95"/>
                  </a:lnTo>
                  <a:lnTo>
                    <a:pt x="497" y="164"/>
                  </a:lnTo>
                  <a:lnTo>
                    <a:pt x="466" y="246"/>
                  </a:lnTo>
                  <a:lnTo>
                    <a:pt x="474" y="340"/>
                  </a:lnTo>
                  <a:lnTo>
                    <a:pt x="513" y="457"/>
                  </a:lnTo>
                  <a:lnTo>
                    <a:pt x="590" y="503"/>
                  </a:lnTo>
                  <a:lnTo>
                    <a:pt x="638" y="503"/>
                  </a:lnTo>
                  <a:lnTo>
                    <a:pt x="677" y="526"/>
                  </a:lnTo>
                  <a:lnTo>
                    <a:pt x="660" y="638"/>
                  </a:lnTo>
                  <a:lnTo>
                    <a:pt x="677" y="1047"/>
                  </a:lnTo>
                  <a:lnTo>
                    <a:pt x="686" y="1228"/>
                  </a:lnTo>
                  <a:lnTo>
                    <a:pt x="660" y="1416"/>
                  </a:lnTo>
                  <a:lnTo>
                    <a:pt x="590" y="1580"/>
                  </a:lnTo>
                  <a:lnTo>
                    <a:pt x="488" y="1675"/>
                  </a:lnTo>
                  <a:lnTo>
                    <a:pt x="418" y="1662"/>
                  </a:lnTo>
                  <a:lnTo>
                    <a:pt x="474" y="1534"/>
                  </a:lnTo>
                  <a:lnTo>
                    <a:pt x="513" y="1426"/>
                  </a:lnTo>
                  <a:lnTo>
                    <a:pt x="544" y="1370"/>
                  </a:lnTo>
                  <a:lnTo>
                    <a:pt x="561" y="1120"/>
                  </a:lnTo>
                  <a:lnTo>
                    <a:pt x="561" y="617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1pPr>
              <a:lvl2pPr marL="742950" indent="-28575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2pPr>
              <a:lvl3pPr marL="11430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3pPr>
              <a:lvl4pPr marL="16002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4pPr>
              <a:lvl5pPr marL="20574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grpSp>
          <p:nvGrpSpPr>
            <p:cNvPr id="2067" name="Group 34"/>
            <p:cNvGrpSpPr>
              <a:grpSpLocks/>
            </p:cNvGrpSpPr>
            <p:nvPr/>
          </p:nvGrpSpPr>
          <p:grpSpPr bwMode="auto">
            <a:xfrm>
              <a:off x="4056" y="811"/>
              <a:ext cx="1050" cy="1139"/>
              <a:chOff x="1920" y="1248"/>
              <a:chExt cx="1050" cy="1139"/>
            </a:xfrm>
          </p:grpSpPr>
          <p:grpSp>
            <p:nvGrpSpPr>
              <p:cNvPr id="2068" name="Group 35"/>
              <p:cNvGrpSpPr>
                <a:grpSpLocks/>
              </p:cNvGrpSpPr>
              <p:nvPr/>
            </p:nvGrpSpPr>
            <p:grpSpPr bwMode="auto">
              <a:xfrm>
                <a:off x="1920" y="1269"/>
                <a:ext cx="1050" cy="1118"/>
                <a:chOff x="1920" y="1269"/>
                <a:chExt cx="1050" cy="1118"/>
              </a:xfrm>
            </p:grpSpPr>
            <p:sp>
              <p:nvSpPr>
                <p:cNvPr id="2074" name="Freeform 36"/>
                <p:cNvSpPr>
                  <a:spLocks/>
                </p:cNvSpPr>
                <p:nvPr/>
              </p:nvSpPr>
              <p:spPr bwMode="auto">
                <a:xfrm>
                  <a:off x="2558" y="1269"/>
                  <a:ext cx="189" cy="205"/>
                </a:xfrm>
                <a:custGeom>
                  <a:avLst/>
                  <a:gdLst>
                    <a:gd name="T0" fmla="*/ 452 w 568"/>
                    <a:gd name="T1" fmla="*/ 423 h 613"/>
                    <a:gd name="T2" fmla="*/ 504 w 568"/>
                    <a:gd name="T3" fmla="*/ 327 h 613"/>
                    <a:gd name="T4" fmla="*/ 529 w 568"/>
                    <a:gd name="T5" fmla="*/ 238 h 613"/>
                    <a:gd name="T6" fmla="*/ 521 w 568"/>
                    <a:gd name="T7" fmla="*/ 135 h 613"/>
                    <a:gd name="T8" fmla="*/ 456 w 568"/>
                    <a:gd name="T9" fmla="*/ 39 h 613"/>
                    <a:gd name="T10" fmla="*/ 380 w 568"/>
                    <a:gd name="T11" fmla="*/ 0 h 613"/>
                    <a:gd name="T12" fmla="*/ 263 w 568"/>
                    <a:gd name="T13" fmla="*/ 17 h 613"/>
                    <a:gd name="T14" fmla="*/ 125 w 568"/>
                    <a:gd name="T15" fmla="*/ 95 h 613"/>
                    <a:gd name="T16" fmla="*/ 48 w 568"/>
                    <a:gd name="T17" fmla="*/ 190 h 613"/>
                    <a:gd name="T18" fmla="*/ 0 w 568"/>
                    <a:gd name="T19" fmla="*/ 371 h 613"/>
                    <a:gd name="T20" fmla="*/ 9 w 568"/>
                    <a:gd name="T21" fmla="*/ 488 h 613"/>
                    <a:gd name="T22" fmla="*/ 56 w 568"/>
                    <a:gd name="T23" fmla="*/ 582 h 613"/>
                    <a:gd name="T24" fmla="*/ 125 w 568"/>
                    <a:gd name="T25" fmla="*/ 604 h 613"/>
                    <a:gd name="T26" fmla="*/ 216 w 568"/>
                    <a:gd name="T27" fmla="*/ 604 h 613"/>
                    <a:gd name="T28" fmla="*/ 315 w 568"/>
                    <a:gd name="T29" fmla="*/ 557 h 613"/>
                    <a:gd name="T30" fmla="*/ 357 w 568"/>
                    <a:gd name="T31" fmla="*/ 534 h 613"/>
                    <a:gd name="T32" fmla="*/ 388 w 568"/>
                    <a:gd name="T33" fmla="*/ 497 h 613"/>
                    <a:gd name="T34" fmla="*/ 529 w 568"/>
                    <a:gd name="T35" fmla="*/ 613 h 613"/>
                    <a:gd name="T36" fmla="*/ 568 w 568"/>
                    <a:gd name="T37" fmla="*/ 604 h 613"/>
                    <a:gd name="T38" fmla="*/ 552 w 568"/>
                    <a:gd name="T39" fmla="*/ 565 h 613"/>
                    <a:gd name="T40" fmla="*/ 452 w 568"/>
                    <a:gd name="T41" fmla="*/ 423 h 613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w 568"/>
                    <a:gd name="T64" fmla="*/ 0 h 613"/>
                    <a:gd name="T65" fmla="*/ 568 w 568"/>
                    <a:gd name="T66" fmla="*/ 613 h 613"/>
                  </a:gdLst>
                  <a:ahLst/>
                  <a:cxnLst>
                    <a:cxn ang="T42">
                      <a:pos x="T0" y="T1"/>
                    </a:cxn>
                    <a:cxn ang="T43">
                      <a:pos x="T2" y="T3"/>
                    </a:cxn>
                    <a:cxn ang="T44">
                      <a:pos x="T4" y="T5"/>
                    </a:cxn>
                    <a:cxn ang="T45">
                      <a:pos x="T6" y="T7"/>
                    </a:cxn>
                    <a:cxn ang="T46">
                      <a:pos x="T8" y="T9"/>
                    </a:cxn>
                    <a:cxn ang="T47">
                      <a:pos x="T10" y="T11"/>
                    </a:cxn>
                    <a:cxn ang="T48">
                      <a:pos x="T12" y="T13"/>
                    </a:cxn>
                    <a:cxn ang="T49">
                      <a:pos x="T14" y="T15"/>
                    </a:cxn>
                    <a:cxn ang="T50">
                      <a:pos x="T16" y="T17"/>
                    </a:cxn>
                    <a:cxn ang="T51">
                      <a:pos x="T18" y="T19"/>
                    </a:cxn>
                    <a:cxn ang="T52">
                      <a:pos x="T20" y="T21"/>
                    </a:cxn>
                    <a:cxn ang="T53">
                      <a:pos x="T22" y="T23"/>
                    </a:cxn>
                    <a:cxn ang="T54">
                      <a:pos x="T24" y="T25"/>
                    </a:cxn>
                    <a:cxn ang="T55">
                      <a:pos x="T26" y="T27"/>
                    </a:cxn>
                    <a:cxn ang="T56">
                      <a:pos x="T28" y="T29"/>
                    </a:cxn>
                    <a:cxn ang="T57">
                      <a:pos x="T30" y="T31"/>
                    </a:cxn>
                    <a:cxn ang="T58">
                      <a:pos x="T32" y="T33"/>
                    </a:cxn>
                    <a:cxn ang="T59">
                      <a:pos x="T34" y="T35"/>
                    </a:cxn>
                    <a:cxn ang="T60">
                      <a:pos x="T36" y="T37"/>
                    </a:cxn>
                    <a:cxn ang="T61">
                      <a:pos x="T38" y="T39"/>
                    </a:cxn>
                    <a:cxn ang="T62">
                      <a:pos x="T40" y="T41"/>
                    </a:cxn>
                  </a:cxnLst>
                  <a:rect l="T63" t="T64" r="T65" b="T66"/>
                  <a:pathLst>
                    <a:path w="568" h="613">
                      <a:moveTo>
                        <a:pt x="452" y="423"/>
                      </a:moveTo>
                      <a:lnTo>
                        <a:pt x="504" y="327"/>
                      </a:lnTo>
                      <a:lnTo>
                        <a:pt x="529" y="238"/>
                      </a:lnTo>
                      <a:lnTo>
                        <a:pt x="521" y="135"/>
                      </a:lnTo>
                      <a:lnTo>
                        <a:pt x="456" y="39"/>
                      </a:lnTo>
                      <a:lnTo>
                        <a:pt x="380" y="0"/>
                      </a:lnTo>
                      <a:lnTo>
                        <a:pt x="263" y="17"/>
                      </a:lnTo>
                      <a:lnTo>
                        <a:pt x="125" y="95"/>
                      </a:lnTo>
                      <a:lnTo>
                        <a:pt x="48" y="190"/>
                      </a:lnTo>
                      <a:lnTo>
                        <a:pt x="0" y="371"/>
                      </a:lnTo>
                      <a:lnTo>
                        <a:pt x="9" y="488"/>
                      </a:lnTo>
                      <a:lnTo>
                        <a:pt x="56" y="582"/>
                      </a:lnTo>
                      <a:lnTo>
                        <a:pt x="125" y="604"/>
                      </a:lnTo>
                      <a:lnTo>
                        <a:pt x="216" y="604"/>
                      </a:lnTo>
                      <a:lnTo>
                        <a:pt x="315" y="557"/>
                      </a:lnTo>
                      <a:lnTo>
                        <a:pt x="357" y="534"/>
                      </a:lnTo>
                      <a:lnTo>
                        <a:pt x="388" y="497"/>
                      </a:lnTo>
                      <a:lnTo>
                        <a:pt x="529" y="613"/>
                      </a:lnTo>
                      <a:lnTo>
                        <a:pt x="568" y="604"/>
                      </a:lnTo>
                      <a:lnTo>
                        <a:pt x="552" y="565"/>
                      </a:lnTo>
                      <a:lnTo>
                        <a:pt x="452" y="42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1pPr>
                  <a:lvl2pPr marL="742950" indent="-28575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2pPr>
                  <a:lvl3pPr marL="11430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3pPr>
                  <a:lvl4pPr marL="16002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4pPr>
                  <a:lvl5pPr marL="20574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2075" name="Freeform 37"/>
                <p:cNvSpPr>
                  <a:spLocks/>
                </p:cNvSpPr>
                <p:nvPr/>
              </p:nvSpPr>
              <p:spPr bwMode="auto">
                <a:xfrm>
                  <a:off x="2294" y="1457"/>
                  <a:ext cx="289" cy="432"/>
                </a:xfrm>
                <a:custGeom>
                  <a:avLst/>
                  <a:gdLst>
                    <a:gd name="T0" fmla="*/ 447 w 866"/>
                    <a:gd name="T1" fmla="*/ 383 h 1296"/>
                    <a:gd name="T2" fmla="*/ 466 w 866"/>
                    <a:gd name="T3" fmla="*/ 237 h 1296"/>
                    <a:gd name="T4" fmla="*/ 487 w 866"/>
                    <a:gd name="T5" fmla="*/ 56 h 1296"/>
                    <a:gd name="T6" fmla="*/ 569 w 866"/>
                    <a:gd name="T7" fmla="*/ 0 h 1296"/>
                    <a:gd name="T8" fmla="*/ 654 w 866"/>
                    <a:gd name="T9" fmla="*/ 0 h 1296"/>
                    <a:gd name="T10" fmla="*/ 754 w 866"/>
                    <a:gd name="T11" fmla="*/ 77 h 1296"/>
                    <a:gd name="T12" fmla="*/ 826 w 866"/>
                    <a:gd name="T13" fmla="*/ 259 h 1296"/>
                    <a:gd name="T14" fmla="*/ 866 w 866"/>
                    <a:gd name="T15" fmla="*/ 504 h 1296"/>
                    <a:gd name="T16" fmla="*/ 826 w 866"/>
                    <a:gd name="T17" fmla="*/ 779 h 1296"/>
                    <a:gd name="T18" fmla="*/ 754 w 866"/>
                    <a:gd name="T19" fmla="*/ 944 h 1296"/>
                    <a:gd name="T20" fmla="*/ 615 w 866"/>
                    <a:gd name="T21" fmla="*/ 1133 h 1296"/>
                    <a:gd name="T22" fmla="*/ 466 w 866"/>
                    <a:gd name="T23" fmla="*/ 1249 h 1296"/>
                    <a:gd name="T24" fmla="*/ 284 w 866"/>
                    <a:gd name="T25" fmla="*/ 1296 h 1296"/>
                    <a:gd name="T26" fmla="*/ 134 w 866"/>
                    <a:gd name="T27" fmla="*/ 1257 h 1296"/>
                    <a:gd name="T28" fmla="*/ 39 w 866"/>
                    <a:gd name="T29" fmla="*/ 1185 h 1296"/>
                    <a:gd name="T30" fmla="*/ 0 w 866"/>
                    <a:gd name="T31" fmla="*/ 1069 h 1296"/>
                    <a:gd name="T32" fmla="*/ 21 w 866"/>
                    <a:gd name="T33" fmla="*/ 965 h 1296"/>
                    <a:gd name="T34" fmla="*/ 68 w 866"/>
                    <a:gd name="T35" fmla="*/ 870 h 1296"/>
                    <a:gd name="T36" fmla="*/ 142 w 866"/>
                    <a:gd name="T37" fmla="*/ 827 h 1296"/>
                    <a:gd name="T38" fmla="*/ 250 w 866"/>
                    <a:gd name="T39" fmla="*/ 802 h 1296"/>
                    <a:gd name="T40" fmla="*/ 344 w 866"/>
                    <a:gd name="T41" fmla="*/ 733 h 1296"/>
                    <a:gd name="T42" fmla="*/ 418 w 866"/>
                    <a:gd name="T43" fmla="*/ 590 h 1296"/>
                    <a:gd name="T44" fmla="*/ 447 w 866"/>
                    <a:gd name="T45" fmla="*/ 383 h 129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w 866"/>
                    <a:gd name="T70" fmla="*/ 0 h 1296"/>
                    <a:gd name="T71" fmla="*/ 866 w 866"/>
                    <a:gd name="T72" fmla="*/ 1296 h 1296"/>
                  </a:gdLst>
                  <a:ahLst/>
                  <a:cxnLst>
                    <a:cxn ang="T46">
                      <a:pos x="T0" y="T1"/>
                    </a:cxn>
                    <a:cxn ang="T47">
                      <a:pos x="T2" y="T3"/>
                    </a:cxn>
                    <a:cxn ang="T48">
                      <a:pos x="T4" y="T5"/>
                    </a:cxn>
                    <a:cxn ang="T49">
                      <a:pos x="T6" y="T7"/>
                    </a:cxn>
                    <a:cxn ang="T50">
                      <a:pos x="T8" y="T9"/>
                    </a:cxn>
                    <a:cxn ang="T51">
                      <a:pos x="T10" y="T11"/>
                    </a:cxn>
                    <a:cxn ang="T52">
                      <a:pos x="T12" y="T13"/>
                    </a:cxn>
                    <a:cxn ang="T53">
                      <a:pos x="T14" y="T15"/>
                    </a:cxn>
                    <a:cxn ang="T54">
                      <a:pos x="T16" y="T17"/>
                    </a:cxn>
                    <a:cxn ang="T55">
                      <a:pos x="T18" y="T19"/>
                    </a:cxn>
                    <a:cxn ang="T56">
                      <a:pos x="T20" y="T21"/>
                    </a:cxn>
                    <a:cxn ang="T57">
                      <a:pos x="T22" y="T23"/>
                    </a:cxn>
                    <a:cxn ang="T58">
                      <a:pos x="T24" y="T25"/>
                    </a:cxn>
                    <a:cxn ang="T59">
                      <a:pos x="T26" y="T27"/>
                    </a:cxn>
                    <a:cxn ang="T60">
                      <a:pos x="T28" y="T29"/>
                    </a:cxn>
                    <a:cxn ang="T61">
                      <a:pos x="T30" y="T31"/>
                    </a:cxn>
                    <a:cxn ang="T62">
                      <a:pos x="T32" y="T33"/>
                    </a:cxn>
                    <a:cxn ang="T63">
                      <a:pos x="T34" y="T35"/>
                    </a:cxn>
                    <a:cxn ang="T64">
                      <a:pos x="T36" y="T37"/>
                    </a:cxn>
                    <a:cxn ang="T65">
                      <a:pos x="T38" y="T39"/>
                    </a:cxn>
                    <a:cxn ang="T66">
                      <a:pos x="T40" y="T41"/>
                    </a:cxn>
                    <a:cxn ang="T67">
                      <a:pos x="T42" y="T43"/>
                    </a:cxn>
                    <a:cxn ang="T68">
                      <a:pos x="T44" y="T45"/>
                    </a:cxn>
                  </a:cxnLst>
                  <a:rect l="T69" t="T70" r="T71" b="T72"/>
                  <a:pathLst>
                    <a:path w="866" h="1296">
                      <a:moveTo>
                        <a:pt x="447" y="383"/>
                      </a:moveTo>
                      <a:lnTo>
                        <a:pt x="466" y="237"/>
                      </a:lnTo>
                      <a:lnTo>
                        <a:pt x="487" y="56"/>
                      </a:lnTo>
                      <a:lnTo>
                        <a:pt x="569" y="0"/>
                      </a:lnTo>
                      <a:lnTo>
                        <a:pt x="654" y="0"/>
                      </a:lnTo>
                      <a:lnTo>
                        <a:pt x="754" y="77"/>
                      </a:lnTo>
                      <a:lnTo>
                        <a:pt x="826" y="259"/>
                      </a:lnTo>
                      <a:lnTo>
                        <a:pt x="866" y="504"/>
                      </a:lnTo>
                      <a:lnTo>
                        <a:pt x="826" y="779"/>
                      </a:lnTo>
                      <a:lnTo>
                        <a:pt x="754" y="944"/>
                      </a:lnTo>
                      <a:lnTo>
                        <a:pt x="615" y="1133"/>
                      </a:lnTo>
                      <a:lnTo>
                        <a:pt x="466" y="1249"/>
                      </a:lnTo>
                      <a:lnTo>
                        <a:pt x="284" y="1296"/>
                      </a:lnTo>
                      <a:lnTo>
                        <a:pt x="134" y="1257"/>
                      </a:lnTo>
                      <a:lnTo>
                        <a:pt x="39" y="1185"/>
                      </a:lnTo>
                      <a:lnTo>
                        <a:pt x="0" y="1069"/>
                      </a:lnTo>
                      <a:lnTo>
                        <a:pt x="21" y="965"/>
                      </a:lnTo>
                      <a:lnTo>
                        <a:pt x="68" y="870"/>
                      </a:lnTo>
                      <a:lnTo>
                        <a:pt x="142" y="827"/>
                      </a:lnTo>
                      <a:lnTo>
                        <a:pt x="250" y="802"/>
                      </a:lnTo>
                      <a:lnTo>
                        <a:pt x="344" y="733"/>
                      </a:lnTo>
                      <a:lnTo>
                        <a:pt x="418" y="590"/>
                      </a:lnTo>
                      <a:lnTo>
                        <a:pt x="447" y="38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1pPr>
                  <a:lvl2pPr marL="742950" indent="-28575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2pPr>
                  <a:lvl3pPr marL="11430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3pPr>
                  <a:lvl4pPr marL="16002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4pPr>
                  <a:lvl5pPr marL="20574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2076" name="Freeform 38"/>
                <p:cNvSpPr>
                  <a:spLocks/>
                </p:cNvSpPr>
                <p:nvPr/>
              </p:nvSpPr>
              <p:spPr bwMode="auto">
                <a:xfrm>
                  <a:off x="2227" y="1793"/>
                  <a:ext cx="371" cy="594"/>
                </a:xfrm>
                <a:custGeom>
                  <a:avLst/>
                  <a:gdLst>
                    <a:gd name="T0" fmla="*/ 361 w 1112"/>
                    <a:gd name="T1" fmla="*/ 58 h 1783"/>
                    <a:gd name="T2" fmla="*/ 408 w 1112"/>
                    <a:gd name="T3" fmla="*/ 0 h 1783"/>
                    <a:gd name="T4" fmla="*/ 503 w 1112"/>
                    <a:gd name="T5" fmla="*/ 0 h 1783"/>
                    <a:gd name="T6" fmla="*/ 551 w 1112"/>
                    <a:gd name="T7" fmla="*/ 79 h 1783"/>
                    <a:gd name="T8" fmla="*/ 638 w 1112"/>
                    <a:gd name="T9" fmla="*/ 267 h 1783"/>
                    <a:gd name="T10" fmla="*/ 758 w 1112"/>
                    <a:gd name="T11" fmla="*/ 474 h 1783"/>
                    <a:gd name="T12" fmla="*/ 947 w 1112"/>
                    <a:gd name="T13" fmla="*/ 638 h 1783"/>
                    <a:gd name="T14" fmla="*/ 1094 w 1112"/>
                    <a:gd name="T15" fmla="*/ 760 h 1783"/>
                    <a:gd name="T16" fmla="*/ 1112 w 1112"/>
                    <a:gd name="T17" fmla="*/ 816 h 1783"/>
                    <a:gd name="T18" fmla="*/ 1112 w 1112"/>
                    <a:gd name="T19" fmla="*/ 876 h 1783"/>
                    <a:gd name="T20" fmla="*/ 905 w 1112"/>
                    <a:gd name="T21" fmla="*/ 1052 h 1783"/>
                    <a:gd name="T22" fmla="*/ 671 w 1112"/>
                    <a:gd name="T23" fmla="*/ 1232 h 1783"/>
                    <a:gd name="T24" fmla="*/ 495 w 1112"/>
                    <a:gd name="T25" fmla="*/ 1310 h 1783"/>
                    <a:gd name="T26" fmla="*/ 305 w 1112"/>
                    <a:gd name="T27" fmla="*/ 1327 h 1783"/>
                    <a:gd name="T28" fmla="*/ 210 w 1112"/>
                    <a:gd name="T29" fmla="*/ 1336 h 1783"/>
                    <a:gd name="T30" fmla="*/ 163 w 1112"/>
                    <a:gd name="T31" fmla="*/ 1431 h 1783"/>
                    <a:gd name="T32" fmla="*/ 124 w 1112"/>
                    <a:gd name="T33" fmla="*/ 1538 h 1783"/>
                    <a:gd name="T34" fmla="*/ 149 w 1112"/>
                    <a:gd name="T35" fmla="*/ 1659 h 1783"/>
                    <a:gd name="T36" fmla="*/ 210 w 1112"/>
                    <a:gd name="T37" fmla="*/ 1681 h 1783"/>
                    <a:gd name="T38" fmla="*/ 210 w 1112"/>
                    <a:gd name="T39" fmla="*/ 1727 h 1783"/>
                    <a:gd name="T40" fmla="*/ 68 w 1112"/>
                    <a:gd name="T41" fmla="*/ 1783 h 1783"/>
                    <a:gd name="T42" fmla="*/ 21 w 1112"/>
                    <a:gd name="T43" fmla="*/ 1715 h 1783"/>
                    <a:gd name="T44" fmla="*/ 0 w 1112"/>
                    <a:gd name="T45" fmla="*/ 1594 h 1783"/>
                    <a:gd name="T46" fmla="*/ 46 w 1112"/>
                    <a:gd name="T47" fmla="*/ 1452 h 1783"/>
                    <a:gd name="T48" fmla="*/ 116 w 1112"/>
                    <a:gd name="T49" fmla="*/ 1327 h 1783"/>
                    <a:gd name="T50" fmla="*/ 210 w 1112"/>
                    <a:gd name="T51" fmla="*/ 1215 h 1783"/>
                    <a:gd name="T52" fmla="*/ 305 w 1112"/>
                    <a:gd name="T53" fmla="*/ 1185 h 1783"/>
                    <a:gd name="T54" fmla="*/ 400 w 1112"/>
                    <a:gd name="T55" fmla="*/ 1232 h 1783"/>
                    <a:gd name="T56" fmla="*/ 568 w 1112"/>
                    <a:gd name="T57" fmla="*/ 1159 h 1783"/>
                    <a:gd name="T58" fmla="*/ 710 w 1112"/>
                    <a:gd name="T59" fmla="*/ 1043 h 1783"/>
                    <a:gd name="T60" fmla="*/ 874 w 1112"/>
                    <a:gd name="T61" fmla="*/ 901 h 1783"/>
                    <a:gd name="T62" fmla="*/ 930 w 1112"/>
                    <a:gd name="T63" fmla="*/ 837 h 1783"/>
                    <a:gd name="T64" fmla="*/ 922 w 1112"/>
                    <a:gd name="T65" fmla="*/ 781 h 1783"/>
                    <a:gd name="T66" fmla="*/ 731 w 1112"/>
                    <a:gd name="T67" fmla="*/ 673 h 1783"/>
                    <a:gd name="T68" fmla="*/ 568 w 1112"/>
                    <a:gd name="T69" fmla="*/ 530 h 1783"/>
                    <a:gd name="T70" fmla="*/ 379 w 1112"/>
                    <a:gd name="T71" fmla="*/ 342 h 1783"/>
                    <a:gd name="T72" fmla="*/ 313 w 1112"/>
                    <a:gd name="T73" fmla="*/ 174 h 1783"/>
                    <a:gd name="T74" fmla="*/ 361 w 1112"/>
                    <a:gd name="T75" fmla="*/ 58 h 1783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w 1112"/>
                    <a:gd name="T115" fmla="*/ 0 h 1783"/>
                    <a:gd name="T116" fmla="*/ 1112 w 1112"/>
                    <a:gd name="T117" fmla="*/ 1783 h 1783"/>
                  </a:gdLst>
                  <a:ahLst/>
                  <a:cxnLst>
                    <a:cxn ang="T76">
                      <a:pos x="T0" y="T1"/>
                    </a:cxn>
                    <a:cxn ang="T77">
                      <a:pos x="T2" y="T3"/>
                    </a:cxn>
                    <a:cxn ang="T78">
                      <a:pos x="T4" y="T5"/>
                    </a:cxn>
                    <a:cxn ang="T79">
                      <a:pos x="T6" y="T7"/>
                    </a:cxn>
                    <a:cxn ang="T80">
                      <a:pos x="T8" y="T9"/>
                    </a:cxn>
                    <a:cxn ang="T81">
                      <a:pos x="T10" y="T11"/>
                    </a:cxn>
                    <a:cxn ang="T82">
                      <a:pos x="T12" y="T13"/>
                    </a:cxn>
                    <a:cxn ang="T83">
                      <a:pos x="T14" y="T15"/>
                    </a:cxn>
                    <a:cxn ang="T84">
                      <a:pos x="T16" y="T17"/>
                    </a:cxn>
                    <a:cxn ang="T85">
                      <a:pos x="T18" y="T19"/>
                    </a:cxn>
                    <a:cxn ang="T86">
                      <a:pos x="T20" y="T21"/>
                    </a:cxn>
                    <a:cxn ang="T87">
                      <a:pos x="T22" y="T23"/>
                    </a:cxn>
                    <a:cxn ang="T88">
                      <a:pos x="T24" y="T25"/>
                    </a:cxn>
                    <a:cxn ang="T89">
                      <a:pos x="T26" y="T27"/>
                    </a:cxn>
                    <a:cxn ang="T90">
                      <a:pos x="T28" y="T29"/>
                    </a:cxn>
                    <a:cxn ang="T91">
                      <a:pos x="T30" y="T31"/>
                    </a:cxn>
                    <a:cxn ang="T92">
                      <a:pos x="T32" y="T33"/>
                    </a:cxn>
                    <a:cxn ang="T93">
                      <a:pos x="T34" y="T35"/>
                    </a:cxn>
                    <a:cxn ang="T94">
                      <a:pos x="T36" y="T37"/>
                    </a:cxn>
                    <a:cxn ang="T95">
                      <a:pos x="T38" y="T39"/>
                    </a:cxn>
                    <a:cxn ang="T96">
                      <a:pos x="T40" y="T41"/>
                    </a:cxn>
                    <a:cxn ang="T97">
                      <a:pos x="T42" y="T43"/>
                    </a:cxn>
                    <a:cxn ang="T98">
                      <a:pos x="T44" y="T45"/>
                    </a:cxn>
                    <a:cxn ang="T99">
                      <a:pos x="T46" y="T47"/>
                    </a:cxn>
                    <a:cxn ang="T100">
                      <a:pos x="T48" y="T49"/>
                    </a:cxn>
                    <a:cxn ang="T101">
                      <a:pos x="T50" y="T51"/>
                    </a:cxn>
                    <a:cxn ang="T102">
                      <a:pos x="T52" y="T53"/>
                    </a:cxn>
                    <a:cxn ang="T103">
                      <a:pos x="T54" y="T55"/>
                    </a:cxn>
                    <a:cxn ang="T104">
                      <a:pos x="T56" y="T57"/>
                    </a:cxn>
                    <a:cxn ang="T105">
                      <a:pos x="T58" y="T59"/>
                    </a:cxn>
                    <a:cxn ang="T106">
                      <a:pos x="T60" y="T61"/>
                    </a:cxn>
                    <a:cxn ang="T107">
                      <a:pos x="T62" y="T63"/>
                    </a:cxn>
                    <a:cxn ang="T108">
                      <a:pos x="T64" y="T65"/>
                    </a:cxn>
                    <a:cxn ang="T109">
                      <a:pos x="T66" y="T67"/>
                    </a:cxn>
                    <a:cxn ang="T110">
                      <a:pos x="T68" y="T69"/>
                    </a:cxn>
                    <a:cxn ang="T111">
                      <a:pos x="T70" y="T71"/>
                    </a:cxn>
                    <a:cxn ang="T112">
                      <a:pos x="T72" y="T73"/>
                    </a:cxn>
                    <a:cxn ang="T113">
                      <a:pos x="T74" y="T75"/>
                    </a:cxn>
                  </a:cxnLst>
                  <a:rect l="T114" t="T115" r="T116" b="T117"/>
                  <a:pathLst>
                    <a:path w="1112" h="1783">
                      <a:moveTo>
                        <a:pt x="361" y="58"/>
                      </a:moveTo>
                      <a:lnTo>
                        <a:pt x="408" y="0"/>
                      </a:lnTo>
                      <a:lnTo>
                        <a:pt x="503" y="0"/>
                      </a:lnTo>
                      <a:lnTo>
                        <a:pt x="551" y="79"/>
                      </a:lnTo>
                      <a:lnTo>
                        <a:pt x="638" y="267"/>
                      </a:lnTo>
                      <a:lnTo>
                        <a:pt x="758" y="474"/>
                      </a:lnTo>
                      <a:lnTo>
                        <a:pt x="947" y="638"/>
                      </a:lnTo>
                      <a:lnTo>
                        <a:pt x="1094" y="760"/>
                      </a:lnTo>
                      <a:lnTo>
                        <a:pt x="1112" y="816"/>
                      </a:lnTo>
                      <a:lnTo>
                        <a:pt x="1112" y="876"/>
                      </a:lnTo>
                      <a:lnTo>
                        <a:pt x="905" y="1052"/>
                      </a:lnTo>
                      <a:lnTo>
                        <a:pt x="671" y="1232"/>
                      </a:lnTo>
                      <a:lnTo>
                        <a:pt x="495" y="1310"/>
                      </a:lnTo>
                      <a:lnTo>
                        <a:pt x="305" y="1327"/>
                      </a:lnTo>
                      <a:lnTo>
                        <a:pt x="210" y="1336"/>
                      </a:lnTo>
                      <a:lnTo>
                        <a:pt x="163" y="1431"/>
                      </a:lnTo>
                      <a:lnTo>
                        <a:pt x="124" y="1538"/>
                      </a:lnTo>
                      <a:lnTo>
                        <a:pt x="149" y="1659"/>
                      </a:lnTo>
                      <a:lnTo>
                        <a:pt x="210" y="1681"/>
                      </a:lnTo>
                      <a:lnTo>
                        <a:pt x="210" y="1727"/>
                      </a:lnTo>
                      <a:lnTo>
                        <a:pt x="68" y="1783"/>
                      </a:lnTo>
                      <a:lnTo>
                        <a:pt x="21" y="1715"/>
                      </a:lnTo>
                      <a:lnTo>
                        <a:pt x="0" y="1594"/>
                      </a:lnTo>
                      <a:lnTo>
                        <a:pt x="46" y="1452"/>
                      </a:lnTo>
                      <a:lnTo>
                        <a:pt x="116" y="1327"/>
                      </a:lnTo>
                      <a:lnTo>
                        <a:pt x="210" y="1215"/>
                      </a:lnTo>
                      <a:lnTo>
                        <a:pt x="305" y="1185"/>
                      </a:lnTo>
                      <a:lnTo>
                        <a:pt x="400" y="1232"/>
                      </a:lnTo>
                      <a:lnTo>
                        <a:pt x="568" y="1159"/>
                      </a:lnTo>
                      <a:lnTo>
                        <a:pt x="710" y="1043"/>
                      </a:lnTo>
                      <a:lnTo>
                        <a:pt x="874" y="901"/>
                      </a:lnTo>
                      <a:lnTo>
                        <a:pt x="930" y="837"/>
                      </a:lnTo>
                      <a:lnTo>
                        <a:pt x="922" y="781"/>
                      </a:lnTo>
                      <a:lnTo>
                        <a:pt x="731" y="673"/>
                      </a:lnTo>
                      <a:lnTo>
                        <a:pt x="568" y="530"/>
                      </a:lnTo>
                      <a:lnTo>
                        <a:pt x="379" y="342"/>
                      </a:lnTo>
                      <a:lnTo>
                        <a:pt x="313" y="174"/>
                      </a:lnTo>
                      <a:lnTo>
                        <a:pt x="361" y="5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1pPr>
                  <a:lvl2pPr marL="742950" indent="-28575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2pPr>
                  <a:lvl3pPr marL="11430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3pPr>
                  <a:lvl4pPr marL="16002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4pPr>
                  <a:lvl5pPr marL="20574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2077" name="Freeform 39"/>
                <p:cNvSpPr>
                  <a:spLocks/>
                </p:cNvSpPr>
                <p:nvPr/>
              </p:nvSpPr>
              <p:spPr bwMode="auto">
                <a:xfrm>
                  <a:off x="1920" y="1794"/>
                  <a:ext cx="488" cy="547"/>
                </a:xfrm>
                <a:custGeom>
                  <a:avLst/>
                  <a:gdLst>
                    <a:gd name="T0" fmla="*/ 1000 w 1464"/>
                    <a:gd name="T1" fmla="*/ 408 h 1641"/>
                    <a:gd name="T2" fmla="*/ 1168 w 1464"/>
                    <a:gd name="T3" fmla="*/ 124 h 1641"/>
                    <a:gd name="T4" fmla="*/ 1306 w 1464"/>
                    <a:gd name="T5" fmla="*/ 0 h 1641"/>
                    <a:gd name="T6" fmla="*/ 1426 w 1464"/>
                    <a:gd name="T7" fmla="*/ 21 h 1641"/>
                    <a:gd name="T8" fmla="*/ 1464 w 1464"/>
                    <a:gd name="T9" fmla="*/ 149 h 1641"/>
                    <a:gd name="T10" fmla="*/ 1284 w 1464"/>
                    <a:gd name="T11" fmla="*/ 434 h 1641"/>
                    <a:gd name="T12" fmla="*/ 1072 w 1464"/>
                    <a:gd name="T13" fmla="*/ 718 h 1641"/>
                    <a:gd name="T14" fmla="*/ 849 w 1464"/>
                    <a:gd name="T15" fmla="*/ 969 h 1641"/>
                    <a:gd name="T16" fmla="*/ 637 w 1464"/>
                    <a:gd name="T17" fmla="*/ 1120 h 1641"/>
                    <a:gd name="T18" fmla="*/ 496 w 1464"/>
                    <a:gd name="T19" fmla="*/ 1231 h 1641"/>
                    <a:gd name="T20" fmla="*/ 362 w 1464"/>
                    <a:gd name="T21" fmla="*/ 1231 h 1641"/>
                    <a:gd name="T22" fmla="*/ 306 w 1464"/>
                    <a:gd name="T23" fmla="*/ 1213 h 1641"/>
                    <a:gd name="T24" fmla="*/ 306 w 1464"/>
                    <a:gd name="T25" fmla="*/ 1347 h 1641"/>
                    <a:gd name="T26" fmla="*/ 190 w 1464"/>
                    <a:gd name="T27" fmla="*/ 1498 h 1641"/>
                    <a:gd name="T28" fmla="*/ 95 w 1464"/>
                    <a:gd name="T29" fmla="*/ 1546 h 1641"/>
                    <a:gd name="T30" fmla="*/ 103 w 1464"/>
                    <a:gd name="T31" fmla="*/ 1631 h 1641"/>
                    <a:gd name="T32" fmla="*/ 9 w 1464"/>
                    <a:gd name="T33" fmla="*/ 1641 h 1641"/>
                    <a:gd name="T34" fmla="*/ 0 w 1464"/>
                    <a:gd name="T35" fmla="*/ 1515 h 1641"/>
                    <a:gd name="T36" fmla="*/ 78 w 1464"/>
                    <a:gd name="T37" fmla="*/ 1420 h 1641"/>
                    <a:gd name="T38" fmla="*/ 190 w 1464"/>
                    <a:gd name="T39" fmla="*/ 1335 h 1641"/>
                    <a:gd name="T40" fmla="*/ 237 w 1464"/>
                    <a:gd name="T41" fmla="*/ 1240 h 1641"/>
                    <a:gd name="T42" fmla="*/ 246 w 1464"/>
                    <a:gd name="T43" fmla="*/ 1120 h 1641"/>
                    <a:gd name="T44" fmla="*/ 237 w 1464"/>
                    <a:gd name="T45" fmla="*/ 1089 h 1641"/>
                    <a:gd name="T46" fmla="*/ 293 w 1464"/>
                    <a:gd name="T47" fmla="*/ 1050 h 1641"/>
                    <a:gd name="T48" fmla="*/ 341 w 1464"/>
                    <a:gd name="T49" fmla="*/ 1050 h 1641"/>
                    <a:gd name="T50" fmla="*/ 379 w 1464"/>
                    <a:gd name="T51" fmla="*/ 1120 h 1641"/>
                    <a:gd name="T52" fmla="*/ 449 w 1464"/>
                    <a:gd name="T53" fmla="*/ 1145 h 1641"/>
                    <a:gd name="T54" fmla="*/ 521 w 1464"/>
                    <a:gd name="T55" fmla="*/ 1120 h 1641"/>
                    <a:gd name="T56" fmla="*/ 616 w 1464"/>
                    <a:gd name="T57" fmla="*/ 1024 h 1641"/>
                    <a:gd name="T58" fmla="*/ 763 w 1464"/>
                    <a:gd name="T59" fmla="*/ 873 h 1641"/>
                    <a:gd name="T60" fmla="*/ 884 w 1464"/>
                    <a:gd name="T61" fmla="*/ 693 h 1641"/>
                    <a:gd name="T62" fmla="*/ 952 w 1464"/>
                    <a:gd name="T63" fmla="*/ 542 h 1641"/>
                    <a:gd name="T64" fmla="*/ 1000 w 1464"/>
                    <a:gd name="T65" fmla="*/ 408 h 1641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w 1464"/>
                    <a:gd name="T100" fmla="*/ 0 h 1641"/>
                    <a:gd name="T101" fmla="*/ 1464 w 1464"/>
                    <a:gd name="T102" fmla="*/ 1641 h 1641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T99" t="T100" r="T101" b="T102"/>
                  <a:pathLst>
                    <a:path w="1464" h="1641">
                      <a:moveTo>
                        <a:pt x="1000" y="408"/>
                      </a:moveTo>
                      <a:lnTo>
                        <a:pt x="1168" y="124"/>
                      </a:lnTo>
                      <a:lnTo>
                        <a:pt x="1306" y="0"/>
                      </a:lnTo>
                      <a:lnTo>
                        <a:pt x="1426" y="21"/>
                      </a:lnTo>
                      <a:lnTo>
                        <a:pt x="1464" y="149"/>
                      </a:lnTo>
                      <a:lnTo>
                        <a:pt x="1284" y="434"/>
                      </a:lnTo>
                      <a:lnTo>
                        <a:pt x="1072" y="718"/>
                      </a:lnTo>
                      <a:lnTo>
                        <a:pt x="849" y="969"/>
                      </a:lnTo>
                      <a:lnTo>
                        <a:pt x="637" y="1120"/>
                      </a:lnTo>
                      <a:lnTo>
                        <a:pt x="496" y="1231"/>
                      </a:lnTo>
                      <a:lnTo>
                        <a:pt x="362" y="1231"/>
                      </a:lnTo>
                      <a:lnTo>
                        <a:pt x="306" y="1213"/>
                      </a:lnTo>
                      <a:lnTo>
                        <a:pt x="306" y="1347"/>
                      </a:lnTo>
                      <a:lnTo>
                        <a:pt x="190" y="1498"/>
                      </a:lnTo>
                      <a:lnTo>
                        <a:pt x="95" y="1546"/>
                      </a:lnTo>
                      <a:lnTo>
                        <a:pt x="103" y="1631"/>
                      </a:lnTo>
                      <a:lnTo>
                        <a:pt x="9" y="1641"/>
                      </a:lnTo>
                      <a:lnTo>
                        <a:pt x="0" y="1515"/>
                      </a:lnTo>
                      <a:lnTo>
                        <a:pt x="78" y="1420"/>
                      </a:lnTo>
                      <a:lnTo>
                        <a:pt x="190" y="1335"/>
                      </a:lnTo>
                      <a:lnTo>
                        <a:pt x="237" y="1240"/>
                      </a:lnTo>
                      <a:lnTo>
                        <a:pt x="246" y="1120"/>
                      </a:lnTo>
                      <a:lnTo>
                        <a:pt x="237" y="1089"/>
                      </a:lnTo>
                      <a:lnTo>
                        <a:pt x="293" y="1050"/>
                      </a:lnTo>
                      <a:lnTo>
                        <a:pt x="341" y="1050"/>
                      </a:lnTo>
                      <a:lnTo>
                        <a:pt x="379" y="1120"/>
                      </a:lnTo>
                      <a:lnTo>
                        <a:pt x="449" y="1145"/>
                      </a:lnTo>
                      <a:lnTo>
                        <a:pt x="521" y="1120"/>
                      </a:lnTo>
                      <a:lnTo>
                        <a:pt x="616" y="1024"/>
                      </a:lnTo>
                      <a:lnTo>
                        <a:pt x="763" y="873"/>
                      </a:lnTo>
                      <a:lnTo>
                        <a:pt x="884" y="693"/>
                      </a:lnTo>
                      <a:lnTo>
                        <a:pt x="952" y="542"/>
                      </a:lnTo>
                      <a:lnTo>
                        <a:pt x="1000" y="40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1pPr>
                  <a:lvl2pPr marL="742950" indent="-28575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2pPr>
                  <a:lvl3pPr marL="11430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3pPr>
                  <a:lvl4pPr marL="16002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4pPr>
                  <a:lvl5pPr marL="20574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2078" name="Freeform 40"/>
                <p:cNvSpPr>
                  <a:spLocks/>
                </p:cNvSpPr>
                <p:nvPr/>
              </p:nvSpPr>
              <p:spPr bwMode="auto">
                <a:xfrm>
                  <a:off x="2490" y="1488"/>
                  <a:ext cx="480" cy="305"/>
                </a:xfrm>
                <a:custGeom>
                  <a:avLst/>
                  <a:gdLst>
                    <a:gd name="T0" fmla="*/ 18 w 1440"/>
                    <a:gd name="T1" fmla="*/ 160 h 913"/>
                    <a:gd name="T2" fmla="*/ 0 w 1440"/>
                    <a:gd name="T3" fmla="*/ 40 h 913"/>
                    <a:gd name="T4" fmla="*/ 70 w 1440"/>
                    <a:gd name="T5" fmla="*/ 0 h 913"/>
                    <a:gd name="T6" fmla="*/ 190 w 1440"/>
                    <a:gd name="T7" fmla="*/ 23 h 913"/>
                    <a:gd name="T8" fmla="*/ 354 w 1440"/>
                    <a:gd name="T9" fmla="*/ 182 h 913"/>
                    <a:gd name="T10" fmla="*/ 514 w 1440"/>
                    <a:gd name="T11" fmla="*/ 371 h 913"/>
                    <a:gd name="T12" fmla="*/ 686 w 1440"/>
                    <a:gd name="T13" fmla="*/ 535 h 913"/>
                    <a:gd name="T14" fmla="*/ 897 w 1440"/>
                    <a:gd name="T15" fmla="*/ 617 h 913"/>
                    <a:gd name="T16" fmla="*/ 1104 w 1440"/>
                    <a:gd name="T17" fmla="*/ 638 h 913"/>
                    <a:gd name="T18" fmla="*/ 1195 w 1440"/>
                    <a:gd name="T19" fmla="*/ 617 h 913"/>
                    <a:gd name="T20" fmla="*/ 1323 w 1440"/>
                    <a:gd name="T21" fmla="*/ 544 h 913"/>
                    <a:gd name="T22" fmla="*/ 1440 w 1440"/>
                    <a:gd name="T23" fmla="*/ 561 h 913"/>
                    <a:gd name="T24" fmla="*/ 1393 w 1440"/>
                    <a:gd name="T25" fmla="*/ 617 h 913"/>
                    <a:gd name="T26" fmla="*/ 1298 w 1440"/>
                    <a:gd name="T27" fmla="*/ 656 h 913"/>
                    <a:gd name="T28" fmla="*/ 1230 w 1440"/>
                    <a:gd name="T29" fmla="*/ 704 h 913"/>
                    <a:gd name="T30" fmla="*/ 1195 w 1440"/>
                    <a:gd name="T31" fmla="*/ 772 h 913"/>
                    <a:gd name="T32" fmla="*/ 1195 w 1440"/>
                    <a:gd name="T33" fmla="*/ 876 h 913"/>
                    <a:gd name="T34" fmla="*/ 1135 w 1440"/>
                    <a:gd name="T35" fmla="*/ 913 h 913"/>
                    <a:gd name="T36" fmla="*/ 1104 w 1440"/>
                    <a:gd name="T37" fmla="*/ 828 h 913"/>
                    <a:gd name="T38" fmla="*/ 1040 w 1440"/>
                    <a:gd name="T39" fmla="*/ 750 h 913"/>
                    <a:gd name="T40" fmla="*/ 936 w 1440"/>
                    <a:gd name="T41" fmla="*/ 725 h 913"/>
                    <a:gd name="T42" fmla="*/ 772 w 1440"/>
                    <a:gd name="T43" fmla="*/ 665 h 913"/>
                    <a:gd name="T44" fmla="*/ 582 w 1440"/>
                    <a:gd name="T45" fmla="*/ 582 h 913"/>
                    <a:gd name="T46" fmla="*/ 418 w 1440"/>
                    <a:gd name="T47" fmla="*/ 466 h 913"/>
                    <a:gd name="T48" fmla="*/ 251 w 1440"/>
                    <a:gd name="T49" fmla="*/ 333 h 913"/>
                    <a:gd name="T50" fmla="*/ 87 w 1440"/>
                    <a:gd name="T51" fmla="*/ 251 h 913"/>
                    <a:gd name="T52" fmla="*/ 18 w 1440"/>
                    <a:gd name="T53" fmla="*/ 160 h 913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w 1440"/>
                    <a:gd name="T82" fmla="*/ 0 h 913"/>
                    <a:gd name="T83" fmla="*/ 1440 w 1440"/>
                    <a:gd name="T84" fmla="*/ 913 h 913"/>
                  </a:gdLst>
                  <a:ahLst/>
                  <a:cxnLst>
                    <a:cxn ang="T54">
                      <a:pos x="T0" y="T1"/>
                    </a:cxn>
                    <a:cxn ang="T55">
                      <a:pos x="T2" y="T3"/>
                    </a:cxn>
                    <a:cxn ang="T56">
                      <a:pos x="T4" y="T5"/>
                    </a:cxn>
                    <a:cxn ang="T57">
                      <a:pos x="T6" y="T7"/>
                    </a:cxn>
                    <a:cxn ang="T58">
                      <a:pos x="T8" y="T9"/>
                    </a:cxn>
                    <a:cxn ang="T59">
                      <a:pos x="T10" y="T11"/>
                    </a:cxn>
                    <a:cxn ang="T60">
                      <a:pos x="T12" y="T13"/>
                    </a:cxn>
                    <a:cxn ang="T61">
                      <a:pos x="T14" y="T15"/>
                    </a:cxn>
                    <a:cxn ang="T62">
                      <a:pos x="T16" y="T17"/>
                    </a:cxn>
                    <a:cxn ang="T63">
                      <a:pos x="T18" y="T19"/>
                    </a:cxn>
                    <a:cxn ang="T64">
                      <a:pos x="T20" y="T21"/>
                    </a:cxn>
                    <a:cxn ang="T65">
                      <a:pos x="T22" y="T23"/>
                    </a:cxn>
                    <a:cxn ang="T66">
                      <a:pos x="T24" y="T25"/>
                    </a:cxn>
                    <a:cxn ang="T67">
                      <a:pos x="T26" y="T27"/>
                    </a:cxn>
                    <a:cxn ang="T68">
                      <a:pos x="T28" y="T29"/>
                    </a:cxn>
                    <a:cxn ang="T69">
                      <a:pos x="T30" y="T31"/>
                    </a:cxn>
                    <a:cxn ang="T70">
                      <a:pos x="T32" y="T33"/>
                    </a:cxn>
                    <a:cxn ang="T71">
                      <a:pos x="T34" y="T35"/>
                    </a:cxn>
                    <a:cxn ang="T72">
                      <a:pos x="T36" y="T37"/>
                    </a:cxn>
                    <a:cxn ang="T73">
                      <a:pos x="T38" y="T39"/>
                    </a:cxn>
                    <a:cxn ang="T74">
                      <a:pos x="T40" y="T41"/>
                    </a:cxn>
                    <a:cxn ang="T75">
                      <a:pos x="T42" y="T43"/>
                    </a:cxn>
                    <a:cxn ang="T76">
                      <a:pos x="T44" y="T45"/>
                    </a:cxn>
                    <a:cxn ang="T77">
                      <a:pos x="T46" y="T47"/>
                    </a:cxn>
                    <a:cxn ang="T78">
                      <a:pos x="T48" y="T49"/>
                    </a:cxn>
                    <a:cxn ang="T79">
                      <a:pos x="T50" y="T51"/>
                    </a:cxn>
                    <a:cxn ang="T80">
                      <a:pos x="T52" y="T53"/>
                    </a:cxn>
                  </a:cxnLst>
                  <a:rect l="T81" t="T82" r="T83" b="T84"/>
                  <a:pathLst>
                    <a:path w="1440" h="913">
                      <a:moveTo>
                        <a:pt x="18" y="160"/>
                      </a:moveTo>
                      <a:lnTo>
                        <a:pt x="0" y="40"/>
                      </a:lnTo>
                      <a:lnTo>
                        <a:pt x="70" y="0"/>
                      </a:lnTo>
                      <a:lnTo>
                        <a:pt x="190" y="23"/>
                      </a:lnTo>
                      <a:lnTo>
                        <a:pt x="354" y="182"/>
                      </a:lnTo>
                      <a:lnTo>
                        <a:pt x="514" y="371"/>
                      </a:lnTo>
                      <a:lnTo>
                        <a:pt x="686" y="535"/>
                      </a:lnTo>
                      <a:lnTo>
                        <a:pt x="897" y="617"/>
                      </a:lnTo>
                      <a:lnTo>
                        <a:pt x="1104" y="638"/>
                      </a:lnTo>
                      <a:lnTo>
                        <a:pt x="1195" y="617"/>
                      </a:lnTo>
                      <a:lnTo>
                        <a:pt x="1323" y="544"/>
                      </a:lnTo>
                      <a:lnTo>
                        <a:pt x="1440" y="561"/>
                      </a:lnTo>
                      <a:lnTo>
                        <a:pt x="1393" y="617"/>
                      </a:lnTo>
                      <a:lnTo>
                        <a:pt x="1298" y="656"/>
                      </a:lnTo>
                      <a:lnTo>
                        <a:pt x="1230" y="704"/>
                      </a:lnTo>
                      <a:lnTo>
                        <a:pt x="1195" y="772"/>
                      </a:lnTo>
                      <a:lnTo>
                        <a:pt x="1195" y="876"/>
                      </a:lnTo>
                      <a:lnTo>
                        <a:pt x="1135" y="913"/>
                      </a:lnTo>
                      <a:lnTo>
                        <a:pt x="1104" y="828"/>
                      </a:lnTo>
                      <a:lnTo>
                        <a:pt x="1040" y="750"/>
                      </a:lnTo>
                      <a:lnTo>
                        <a:pt x="936" y="725"/>
                      </a:lnTo>
                      <a:lnTo>
                        <a:pt x="772" y="665"/>
                      </a:lnTo>
                      <a:lnTo>
                        <a:pt x="582" y="582"/>
                      </a:lnTo>
                      <a:lnTo>
                        <a:pt x="418" y="466"/>
                      </a:lnTo>
                      <a:lnTo>
                        <a:pt x="251" y="333"/>
                      </a:lnTo>
                      <a:lnTo>
                        <a:pt x="87" y="251"/>
                      </a:lnTo>
                      <a:lnTo>
                        <a:pt x="18" y="16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1pPr>
                  <a:lvl2pPr marL="742950" indent="-28575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2pPr>
                  <a:lvl3pPr marL="11430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3pPr>
                  <a:lvl4pPr marL="16002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4pPr>
                  <a:lvl5pPr marL="20574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2079" name="Freeform 41"/>
                <p:cNvSpPr>
                  <a:spLocks/>
                </p:cNvSpPr>
                <p:nvPr/>
              </p:nvSpPr>
              <p:spPr bwMode="auto">
                <a:xfrm>
                  <a:off x="2487" y="1514"/>
                  <a:ext cx="428" cy="320"/>
                </a:xfrm>
                <a:custGeom>
                  <a:avLst/>
                  <a:gdLst>
                    <a:gd name="T0" fmla="*/ 0 w 1284"/>
                    <a:gd name="T1" fmla="*/ 181 h 961"/>
                    <a:gd name="T2" fmla="*/ 21 w 1284"/>
                    <a:gd name="T3" fmla="*/ 17 h 961"/>
                    <a:gd name="T4" fmla="*/ 125 w 1284"/>
                    <a:gd name="T5" fmla="*/ 0 h 961"/>
                    <a:gd name="T6" fmla="*/ 190 w 1284"/>
                    <a:gd name="T7" fmla="*/ 69 h 961"/>
                    <a:gd name="T8" fmla="*/ 211 w 1284"/>
                    <a:gd name="T9" fmla="*/ 228 h 961"/>
                    <a:gd name="T10" fmla="*/ 315 w 1284"/>
                    <a:gd name="T11" fmla="*/ 474 h 961"/>
                    <a:gd name="T12" fmla="*/ 495 w 1284"/>
                    <a:gd name="T13" fmla="*/ 663 h 961"/>
                    <a:gd name="T14" fmla="*/ 646 w 1284"/>
                    <a:gd name="T15" fmla="*/ 771 h 961"/>
                    <a:gd name="T16" fmla="*/ 1000 w 1284"/>
                    <a:gd name="T17" fmla="*/ 781 h 961"/>
                    <a:gd name="T18" fmla="*/ 1160 w 1284"/>
                    <a:gd name="T19" fmla="*/ 711 h 961"/>
                    <a:gd name="T20" fmla="*/ 1228 w 1284"/>
                    <a:gd name="T21" fmla="*/ 630 h 961"/>
                    <a:gd name="T22" fmla="*/ 1284 w 1284"/>
                    <a:gd name="T23" fmla="*/ 638 h 961"/>
                    <a:gd name="T24" fmla="*/ 1276 w 1284"/>
                    <a:gd name="T25" fmla="*/ 733 h 961"/>
                    <a:gd name="T26" fmla="*/ 1228 w 1284"/>
                    <a:gd name="T27" fmla="*/ 913 h 961"/>
                    <a:gd name="T28" fmla="*/ 1276 w 1284"/>
                    <a:gd name="T29" fmla="*/ 961 h 961"/>
                    <a:gd name="T30" fmla="*/ 1142 w 1284"/>
                    <a:gd name="T31" fmla="*/ 940 h 961"/>
                    <a:gd name="T32" fmla="*/ 1112 w 1284"/>
                    <a:gd name="T33" fmla="*/ 892 h 961"/>
                    <a:gd name="T34" fmla="*/ 897 w 1284"/>
                    <a:gd name="T35" fmla="*/ 874 h 961"/>
                    <a:gd name="T36" fmla="*/ 646 w 1284"/>
                    <a:gd name="T37" fmla="*/ 866 h 961"/>
                    <a:gd name="T38" fmla="*/ 495 w 1284"/>
                    <a:gd name="T39" fmla="*/ 797 h 961"/>
                    <a:gd name="T40" fmla="*/ 400 w 1284"/>
                    <a:gd name="T41" fmla="*/ 725 h 961"/>
                    <a:gd name="T42" fmla="*/ 293 w 1284"/>
                    <a:gd name="T43" fmla="*/ 590 h 961"/>
                    <a:gd name="T44" fmla="*/ 125 w 1284"/>
                    <a:gd name="T45" fmla="*/ 427 h 961"/>
                    <a:gd name="T46" fmla="*/ 21 w 1284"/>
                    <a:gd name="T47" fmla="*/ 284 h 961"/>
                    <a:gd name="T48" fmla="*/ 0 w 1284"/>
                    <a:gd name="T49" fmla="*/ 181 h 961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w 1284"/>
                    <a:gd name="T76" fmla="*/ 0 h 961"/>
                    <a:gd name="T77" fmla="*/ 1284 w 1284"/>
                    <a:gd name="T78" fmla="*/ 961 h 961"/>
                  </a:gdLst>
                  <a:ahLst/>
                  <a:cxnLst>
                    <a:cxn ang="T50">
                      <a:pos x="T0" y="T1"/>
                    </a:cxn>
                    <a:cxn ang="T51">
                      <a:pos x="T2" y="T3"/>
                    </a:cxn>
                    <a:cxn ang="T52">
                      <a:pos x="T4" y="T5"/>
                    </a:cxn>
                    <a:cxn ang="T53">
                      <a:pos x="T6" y="T7"/>
                    </a:cxn>
                    <a:cxn ang="T54">
                      <a:pos x="T8" y="T9"/>
                    </a:cxn>
                    <a:cxn ang="T55">
                      <a:pos x="T10" y="T11"/>
                    </a:cxn>
                    <a:cxn ang="T56">
                      <a:pos x="T12" y="T13"/>
                    </a:cxn>
                    <a:cxn ang="T57">
                      <a:pos x="T14" y="T15"/>
                    </a:cxn>
                    <a:cxn ang="T58">
                      <a:pos x="T16" y="T17"/>
                    </a:cxn>
                    <a:cxn ang="T59">
                      <a:pos x="T18" y="T19"/>
                    </a:cxn>
                    <a:cxn ang="T60">
                      <a:pos x="T20" y="T21"/>
                    </a:cxn>
                    <a:cxn ang="T61">
                      <a:pos x="T22" y="T23"/>
                    </a:cxn>
                    <a:cxn ang="T62">
                      <a:pos x="T24" y="T25"/>
                    </a:cxn>
                    <a:cxn ang="T63">
                      <a:pos x="T26" y="T27"/>
                    </a:cxn>
                    <a:cxn ang="T64">
                      <a:pos x="T28" y="T29"/>
                    </a:cxn>
                    <a:cxn ang="T65">
                      <a:pos x="T30" y="T31"/>
                    </a:cxn>
                    <a:cxn ang="T66">
                      <a:pos x="T32" y="T33"/>
                    </a:cxn>
                    <a:cxn ang="T67">
                      <a:pos x="T34" y="T35"/>
                    </a:cxn>
                    <a:cxn ang="T68">
                      <a:pos x="T36" y="T37"/>
                    </a:cxn>
                    <a:cxn ang="T69">
                      <a:pos x="T38" y="T39"/>
                    </a:cxn>
                    <a:cxn ang="T70">
                      <a:pos x="T40" y="T41"/>
                    </a:cxn>
                    <a:cxn ang="T71">
                      <a:pos x="T42" y="T43"/>
                    </a:cxn>
                    <a:cxn ang="T72">
                      <a:pos x="T44" y="T45"/>
                    </a:cxn>
                    <a:cxn ang="T73">
                      <a:pos x="T46" y="T47"/>
                    </a:cxn>
                    <a:cxn ang="T74">
                      <a:pos x="T48" y="T49"/>
                    </a:cxn>
                  </a:cxnLst>
                  <a:rect l="T75" t="T76" r="T77" b="T78"/>
                  <a:pathLst>
                    <a:path w="1284" h="961">
                      <a:moveTo>
                        <a:pt x="0" y="181"/>
                      </a:moveTo>
                      <a:lnTo>
                        <a:pt x="21" y="17"/>
                      </a:lnTo>
                      <a:lnTo>
                        <a:pt x="125" y="0"/>
                      </a:lnTo>
                      <a:lnTo>
                        <a:pt x="190" y="69"/>
                      </a:lnTo>
                      <a:lnTo>
                        <a:pt x="211" y="228"/>
                      </a:lnTo>
                      <a:lnTo>
                        <a:pt x="315" y="474"/>
                      </a:lnTo>
                      <a:lnTo>
                        <a:pt x="495" y="663"/>
                      </a:lnTo>
                      <a:lnTo>
                        <a:pt x="646" y="771"/>
                      </a:lnTo>
                      <a:lnTo>
                        <a:pt x="1000" y="781"/>
                      </a:lnTo>
                      <a:lnTo>
                        <a:pt x="1160" y="711"/>
                      </a:lnTo>
                      <a:lnTo>
                        <a:pt x="1228" y="630"/>
                      </a:lnTo>
                      <a:lnTo>
                        <a:pt x="1284" y="638"/>
                      </a:lnTo>
                      <a:lnTo>
                        <a:pt x="1276" y="733"/>
                      </a:lnTo>
                      <a:lnTo>
                        <a:pt x="1228" y="913"/>
                      </a:lnTo>
                      <a:lnTo>
                        <a:pt x="1276" y="961"/>
                      </a:lnTo>
                      <a:lnTo>
                        <a:pt x="1142" y="940"/>
                      </a:lnTo>
                      <a:lnTo>
                        <a:pt x="1112" y="892"/>
                      </a:lnTo>
                      <a:lnTo>
                        <a:pt x="897" y="874"/>
                      </a:lnTo>
                      <a:lnTo>
                        <a:pt x="646" y="866"/>
                      </a:lnTo>
                      <a:lnTo>
                        <a:pt x="495" y="797"/>
                      </a:lnTo>
                      <a:lnTo>
                        <a:pt x="400" y="725"/>
                      </a:lnTo>
                      <a:lnTo>
                        <a:pt x="293" y="590"/>
                      </a:lnTo>
                      <a:lnTo>
                        <a:pt x="125" y="427"/>
                      </a:lnTo>
                      <a:lnTo>
                        <a:pt x="21" y="284"/>
                      </a:lnTo>
                      <a:lnTo>
                        <a:pt x="0" y="18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1pPr>
                  <a:lvl2pPr marL="742950" indent="-28575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2pPr>
                  <a:lvl3pPr marL="11430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3pPr>
                  <a:lvl4pPr marL="16002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4pPr>
                  <a:lvl5pPr marL="20574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</p:grpSp>
          <p:grpSp>
            <p:nvGrpSpPr>
              <p:cNvPr id="2069" name="Group 42"/>
              <p:cNvGrpSpPr>
                <a:grpSpLocks/>
              </p:cNvGrpSpPr>
              <p:nvPr/>
            </p:nvGrpSpPr>
            <p:grpSpPr bwMode="auto">
              <a:xfrm>
                <a:off x="2085" y="1248"/>
                <a:ext cx="347" cy="476"/>
                <a:chOff x="2085" y="1248"/>
                <a:chExt cx="347" cy="476"/>
              </a:xfrm>
            </p:grpSpPr>
            <p:sp>
              <p:nvSpPr>
                <p:cNvPr id="2070" name="Freeform 43"/>
                <p:cNvSpPr>
                  <a:spLocks/>
                </p:cNvSpPr>
                <p:nvPr/>
              </p:nvSpPr>
              <p:spPr bwMode="auto">
                <a:xfrm>
                  <a:off x="2159" y="1625"/>
                  <a:ext cx="77" cy="99"/>
                </a:xfrm>
                <a:custGeom>
                  <a:avLst/>
                  <a:gdLst>
                    <a:gd name="T0" fmla="*/ 0 w 229"/>
                    <a:gd name="T1" fmla="*/ 162 h 297"/>
                    <a:gd name="T2" fmla="*/ 37 w 229"/>
                    <a:gd name="T3" fmla="*/ 64 h 297"/>
                    <a:gd name="T4" fmla="*/ 116 w 229"/>
                    <a:gd name="T5" fmla="*/ 0 h 297"/>
                    <a:gd name="T6" fmla="*/ 190 w 229"/>
                    <a:gd name="T7" fmla="*/ 0 h 297"/>
                    <a:gd name="T8" fmla="*/ 229 w 229"/>
                    <a:gd name="T9" fmla="*/ 46 h 297"/>
                    <a:gd name="T10" fmla="*/ 211 w 229"/>
                    <a:gd name="T11" fmla="*/ 94 h 297"/>
                    <a:gd name="T12" fmla="*/ 142 w 229"/>
                    <a:gd name="T13" fmla="*/ 94 h 297"/>
                    <a:gd name="T14" fmla="*/ 95 w 229"/>
                    <a:gd name="T15" fmla="*/ 133 h 297"/>
                    <a:gd name="T16" fmla="*/ 68 w 229"/>
                    <a:gd name="T17" fmla="*/ 201 h 297"/>
                    <a:gd name="T18" fmla="*/ 68 w 229"/>
                    <a:gd name="T19" fmla="*/ 257 h 297"/>
                    <a:gd name="T20" fmla="*/ 47 w 229"/>
                    <a:gd name="T21" fmla="*/ 297 h 297"/>
                    <a:gd name="T22" fmla="*/ 16 w 229"/>
                    <a:gd name="T23" fmla="*/ 257 h 297"/>
                    <a:gd name="T24" fmla="*/ 0 w 229"/>
                    <a:gd name="T25" fmla="*/ 162 h 297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w 229"/>
                    <a:gd name="T40" fmla="*/ 0 h 297"/>
                    <a:gd name="T41" fmla="*/ 229 w 229"/>
                    <a:gd name="T42" fmla="*/ 297 h 297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T39" t="T40" r="T41" b="T42"/>
                  <a:pathLst>
                    <a:path w="229" h="297">
                      <a:moveTo>
                        <a:pt x="0" y="162"/>
                      </a:moveTo>
                      <a:lnTo>
                        <a:pt x="37" y="64"/>
                      </a:lnTo>
                      <a:lnTo>
                        <a:pt x="116" y="0"/>
                      </a:lnTo>
                      <a:lnTo>
                        <a:pt x="190" y="0"/>
                      </a:lnTo>
                      <a:lnTo>
                        <a:pt x="229" y="46"/>
                      </a:lnTo>
                      <a:lnTo>
                        <a:pt x="211" y="94"/>
                      </a:lnTo>
                      <a:lnTo>
                        <a:pt x="142" y="94"/>
                      </a:lnTo>
                      <a:lnTo>
                        <a:pt x="95" y="133"/>
                      </a:lnTo>
                      <a:lnTo>
                        <a:pt x="68" y="201"/>
                      </a:lnTo>
                      <a:lnTo>
                        <a:pt x="68" y="257"/>
                      </a:lnTo>
                      <a:lnTo>
                        <a:pt x="47" y="297"/>
                      </a:lnTo>
                      <a:lnTo>
                        <a:pt x="16" y="257"/>
                      </a:lnTo>
                      <a:lnTo>
                        <a:pt x="0" y="1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1pPr>
                  <a:lvl2pPr marL="742950" indent="-28575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2pPr>
                  <a:lvl3pPr marL="11430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3pPr>
                  <a:lvl4pPr marL="16002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4pPr>
                  <a:lvl5pPr marL="20574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2071" name="Freeform 44"/>
                <p:cNvSpPr>
                  <a:spLocks/>
                </p:cNvSpPr>
                <p:nvPr/>
              </p:nvSpPr>
              <p:spPr bwMode="auto">
                <a:xfrm>
                  <a:off x="2085" y="1571"/>
                  <a:ext cx="86" cy="79"/>
                </a:xfrm>
                <a:custGeom>
                  <a:avLst/>
                  <a:gdLst>
                    <a:gd name="T0" fmla="*/ 22 w 259"/>
                    <a:gd name="T1" fmla="*/ 86 h 237"/>
                    <a:gd name="T2" fmla="*/ 109 w 259"/>
                    <a:gd name="T3" fmla="*/ 17 h 237"/>
                    <a:gd name="T4" fmla="*/ 190 w 259"/>
                    <a:gd name="T5" fmla="*/ 0 h 237"/>
                    <a:gd name="T6" fmla="*/ 259 w 259"/>
                    <a:gd name="T7" fmla="*/ 25 h 237"/>
                    <a:gd name="T8" fmla="*/ 250 w 259"/>
                    <a:gd name="T9" fmla="*/ 65 h 237"/>
                    <a:gd name="T10" fmla="*/ 190 w 259"/>
                    <a:gd name="T11" fmla="*/ 73 h 237"/>
                    <a:gd name="T12" fmla="*/ 109 w 259"/>
                    <a:gd name="T13" fmla="*/ 95 h 237"/>
                    <a:gd name="T14" fmla="*/ 70 w 259"/>
                    <a:gd name="T15" fmla="*/ 160 h 237"/>
                    <a:gd name="T16" fmla="*/ 47 w 259"/>
                    <a:gd name="T17" fmla="*/ 216 h 237"/>
                    <a:gd name="T18" fmla="*/ 39 w 259"/>
                    <a:gd name="T19" fmla="*/ 237 h 237"/>
                    <a:gd name="T20" fmla="*/ 0 w 259"/>
                    <a:gd name="T21" fmla="*/ 168 h 237"/>
                    <a:gd name="T22" fmla="*/ 22 w 259"/>
                    <a:gd name="T23" fmla="*/ 86 h 237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w 259"/>
                    <a:gd name="T37" fmla="*/ 0 h 237"/>
                    <a:gd name="T38" fmla="*/ 259 w 259"/>
                    <a:gd name="T39" fmla="*/ 237 h 237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T36" t="T37" r="T38" b="T39"/>
                  <a:pathLst>
                    <a:path w="259" h="237">
                      <a:moveTo>
                        <a:pt x="22" y="86"/>
                      </a:moveTo>
                      <a:lnTo>
                        <a:pt x="109" y="17"/>
                      </a:lnTo>
                      <a:lnTo>
                        <a:pt x="190" y="0"/>
                      </a:lnTo>
                      <a:lnTo>
                        <a:pt x="259" y="25"/>
                      </a:lnTo>
                      <a:lnTo>
                        <a:pt x="250" y="65"/>
                      </a:lnTo>
                      <a:lnTo>
                        <a:pt x="190" y="73"/>
                      </a:lnTo>
                      <a:lnTo>
                        <a:pt x="109" y="95"/>
                      </a:lnTo>
                      <a:lnTo>
                        <a:pt x="70" y="160"/>
                      </a:lnTo>
                      <a:lnTo>
                        <a:pt x="47" y="216"/>
                      </a:lnTo>
                      <a:lnTo>
                        <a:pt x="39" y="237"/>
                      </a:lnTo>
                      <a:lnTo>
                        <a:pt x="0" y="168"/>
                      </a:lnTo>
                      <a:lnTo>
                        <a:pt x="22" y="8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1pPr>
                  <a:lvl2pPr marL="742950" indent="-28575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2pPr>
                  <a:lvl3pPr marL="11430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3pPr>
                  <a:lvl4pPr marL="16002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4pPr>
                  <a:lvl5pPr marL="20574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2072" name="Freeform 45"/>
                <p:cNvSpPr>
                  <a:spLocks/>
                </p:cNvSpPr>
                <p:nvPr/>
              </p:nvSpPr>
              <p:spPr bwMode="auto">
                <a:xfrm>
                  <a:off x="2356" y="1302"/>
                  <a:ext cx="76" cy="99"/>
                </a:xfrm>
                <a:custGeom>
                  <a:avLst/>
                  <a:gdLst>
                    <a:gd name="T0" fmla="*/ 0 w 229"/>
                    <a:gd name="T1" fmla="*/ 162 h 297"/>
                    <a:gd name="T2" fmla="*/ 38 w 229"/>
                    <a:gd name="T3" fmla="*/ 64 h 297"/>
                    <a:gd name="T4" fmla="*/ 116 w 229"/>
                    <a:gd name="T5" fmla="*/ 0 h 297"/>
                    <a:gd name="T6" fmla="*/ 190 w 229"/>
                    <a:gd name="T7" fmla="*/ 0 h 297"/>
                    <a:gd name="T8" fmla="*/ 229 w 229"/>
                    <a:gd name="T9" fmla="*/ 46 h 297"/>
                    <a:gd name="T10" fmla="*/ 211 w 229"/>
                    <a:gd name="T11" fmla="*/ 94 h 297"/>
                    <a:gd name="T12" fmla="*/ 142 w 229"/>
                    <a:gd name="T13" fmla="*/ 94 h 297"/>
                    <a:gd name="T14" fmla="*/ 95 w 229"/>
                    <a:gd name="T15" fmla="*/ 133 h 297"/>
                    <a:gd name="T16" fmla="*/ 68 w 229"/>
                    <a:gd name="T17" fmla="*/ 202 h 297"/>
                    <a:gd name="T18" fmla="*/ 68 w 229"/>
                    <a:gd name="T19" fmla="*/ 257 h 297"/>
                    <a:gd name="T20" fmla="*/ 47 w 229"/>
                    <a:gd name="T21" fmla="*/ 297 h 297"/>
                    <a:gd name="T22" fmla="*/ 17 w 229"/>
                    <a:gd name="T23" fmla="*/ 257 h 297"/>
                    <a:gd name="T24" fmla="*/ 0 w 229"/>
                    <a:gd name="T25" fmla="*/ 162 h 297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w 229"/>
                    <a:gd name="T40" fmla="*/ 0 h 297"/>
                    <a:gd name="T41" fmla="*/ 229 w 229"/>
                    <a:gd name="T42" fmla="*/ 297 h 297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T39" t="T40" r="T41" b="T42"/>
                  <a:pathLst>
                    <a:path w="229" h="297">
                      <a:moveTo>
                        <a:pt x="0" y="162"/>
                      </a:moveTo>
                      <a:lnTo>
                        <a:pt x="38" y="64"/>
                      </a:lnTo>
                      <a:lnTo>
                        <a:pt x="116" y="0"/>
                      </a:lnTo>
                      <a:lnTo>
                        <a:pt x="190" y="0"/>
                      </a:lnTo>
                      <a:lnTo>
                        <a:pt x="229" y="46"/>
                      </a:lnTo>
                      <a:lnTo>
                        <a:pt x="211" y="94"/>
                      </a:lnTo>
                      <a:lnTo>
                        <a:pt x="142" y="94"/>
                      </a:lnTo>
                      <a:lnTo>
                        <a:pt x="95" y="133"/>
                      </a:lnTo>
                      <a:lnTo>
                        <a:pt x="68" y="202"/>
                      </a:lnTo>
                      <a:lnTo>
                        <a:pt x="68" y="257"/>
                      </a:lnTo>
                      <a:lnTo>
                        <a:pt x="47" y="297"/>
                      </a:lnTo>
                      <a:lnTo>
                        <a:pt x="17" y="257"/>
                      </a:lnTo>
                      <a:lnTo>
                        <a:pt x="0" y="1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1pPr>
                  <a:lvl2pPr marL="742950" indent="-28575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2pPr>
                  <a:lvl3pPr marL="11430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3pPr>
                  <a:lvl4pPr marL="16002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4pPr>
                  <a:lvl5pPr marL="20574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2073" name="Freeform 46"/>
                <p:cNvSpPr>
                  <a:spLocks/>
                </p:cNvSpPr>
                <p:nvPr/>
              </p:nvSpPr>
              <p:spPr bwMode="auto">
                <a:xfrm>
                  <a:off x="2283" y="1248"/>
                  <a:ext cx="87" cy="79"/>
                </a:xfrm>
                <a:custGeom>
                  <a:avLst/>
                  <a:gdLst>
                    <a:gd name="T0" fmla="*/ 25 w 263"/>
                    <a:gd name="T1" fmla="*/ 86 h 237"/>
                    <a:gd name="T2" fmla="*/ 112 w 263"/>
                    <a:gd name="T3" fmla="*/ 17 h 237"/>
                    <a:gd name="T4" fmla="*/ 189 w 263"/>
                    <a:gd name="T5" fmla="*/ 0 h 237"/>
                    <a:gd name="T6" fmla="*/ 263 w 263"/>
                    <a:gd name="T7" fmla="*/ 26 h 237"/>
                    <a:gd name="T8" fmla="*/ 253 w 263"/>
                    <a:gd name="T9" fmla="*/ 65 h 237"/>
                    <a:gd name="T10" fmla="*/ 189 w 263"/>
                    <a:gd name="T11" fmla="*/ 73 h 237"/>
                    <a:gd name="T12" fmla="*/ 112 w 263"/>
                    <a:gd name="T13" fmla="*/ 95 h 237"/>
                    <a:gd name="T14" fmla="*/ 73 w 263"/>
                    <a:gd name="T15" fmla="*/ 160 h 237"/>
                    <a:gd name="T16" fmla="*/ 46 w 263"/>
                    <a:gd name="T17" fmla="*/ 216 h 237"/>
                    <a:gd name="T18" fmla="*/ 38 w 263"/>
                    <a:gd name="T19" fmla="*/ 237 h 237"/>
                    <a:gd name="T20" fmla="*/ 0 w 263"/>
                    <a:gd name="T21" fmla="*/ 168 h 237"/>
                    <a:gd name="T22" fmla="*/ 25 w 263"/>
                    <a:gd name="T23" fmla="*/ 86 h 237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w 263"/>
                    <a:gd name="T37" fmla="*/ 0 h 237"/>
                    <a:gd name="T38" fmla="*/ 263 w 263"/>
                    <a:gd name="T39" fmla="*/ 237 h 237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T36" t="T37" r="T38" b="T39"/>
                  <a:pathLst>
                    <a:path w="263" h="237">
                      <a:moveTo>
                        <a:pt x="25" y="86"/>
                      </a:moveTo>
                      <a:lnTo>
                        <a:pt x="112" y="17"/>
                      </a:lnTo>
                      <a:lnTo>
                        <a:pt x="189" y="0"/>
                      </a:lnTo>
                      <a:lnTo>
                        <a:pt x="263" y="26"/>
                      </a:lnTo>
                      <a:lnTo>
                        <a:pt x="253" y="65"/>
                      </a:lnTo>
                      <a:lnTo>
                        <a:pt x="189" y="73"/>
                      </a:lnTo>
                      <a:lnTo>
                        <a:pt x="112" y="95"/>
                      </a:lnTo>
                      <a:lnTo>
                        <a:pt x="73" y="160"/>
                      </a:lnTo>
                      <a:lnTo>
                        <a:pt x="46" y="216"/>
                      </a:lnTo>
                      <a:lnTo>
                        <a:pt x="38" y="237"/>
                      </a:lnTo>
                      <a:lnTo>
                        <a:pt x="0" y="168"/>
                      </a:lnTo>
                      <a:lnTo>
                        <a:pt x="25" y="8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1pPr>
                  <a:lvl2pPr marL="742950" indent="-28575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2pPr>
                  <a:lvl3pPr marL="11430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3pPr>
                  <a:lvl4pPr marL="16002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4pPr>
                  <a:lvl5pPr marL="2057400" indent="-228600" eaLnBrk="0" hangingPunct="0"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="1">
                      <a:solidFill>
                        <a:schemeClr val="tx1"/>
                      </a:solidFill>
                      <a:latin typeface="Times New Roman" pitchFamily="18" charset="0"/>
                      <a:ea typeface="黑体" pitchFamily="49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471432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5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5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5462" grpId="0"/>
      <p:bldP spid="275484" grpId="0"/>
      <p:bldP spid="275485" grpId="0" autoUpdateAnimBg="0"/>
      <p:bldP spid="275486" grpId="0" autoUpdateAnimBg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ChangeArrowheads="1"/>
          </p:cNvSpPr>
          <p:nvPr/>
        </p:nvSpPr>
        <p:spPr bwMode="auto">
          <a:xfrm>
            <a:off x="2484438" y="2205038"/>
            <a:ext cx="4679950" cy="4176712"/>
          </a:xfrm>
          <a:prstGeom prst="rect">
            <a:avLst/>
          </a:prstGeom>
          <a:solidFill>
            <a:srgbClr val="0000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1pPr>
            <a:lvl2pPr marL="742950" indent="-28575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2pPr>
            <a:lvl3pPr marL="11430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3pPr>
            <a:lvl4pPr marL="16002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4pPr>
            <a:lvl5pPr marL="20574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80899" name="Text Box 3"/>
          <p:cNvSpPr txBox="1">
            <a:spLocks noChangeArrowheads="1"/>
          </p:cNvSpPr>
          <p:nvPr/>
        </p:nvSpPr>
        <p:spPr bwMode="auto">
          <a:xfrm>
            <a:off x="215900" y="333375"/>
            <a:ext cx="8675688" cy="176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1pPr>
            <a:lvl2pPr marL="742950" indent="-28575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2pPr>
            <a:lvl3pPr marL="11430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3pPr>
            <a:lvl4pPr marL="16002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4pPr>
            <a:lvl5pPr marL="20574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9pPr>
          </a:lstStyle>
          <a:p>
            <a:pPr algn="just" eaLnBrk="1" hangingPunct="1">
              <a:lnSpc>
                <a:spcPct val="105000"/>
              </a:lnSpc>
            </a:pPr>
            <a:r>
              <a:rPr kumimoji="1" lang="zh-CN" altLang="en-US">
                <a:solidFill>
                  <a:srgbClr val="0000FF"/>
                </a:solidFill>
                <a:latin typeface="黑体" pitchFamily="49" charset="-122"/>
              </a:rPr>
              <a:t>  </a:t>
            </a:r>
            <a:r>
              <a:rPr kumimoji="1" lang="zh-CN" altLang="en-US">
                <a:solidFill>
                  <a:srgbClr val="0000CC"/>
                </a:solidFill>
                <a:latin typeface="黑体" pitchFamily="49" charset="-122"/>
              </a:rPr>
              <a:t>人造重力</a:t>
            </a:r>
            <a:r>
              <a:rPr kumimoji="1" lang="en-US" altLang="zh-CN">
                <a:solidFill>
                  <a:srgbClr val="0000CC"/>
                </a:solidFill>
              </a:rPr>
              <a:t>:</a:t>
            </a:r>
            <a:r>
              <a:rPr kumimoji="1" lang="en-US" altLang="zh-CN">
                <a:solidFill>
                  <a:srgbClr val="0000FF"/>
                </a:solidFill>
              </a:rPr>
              <a:t> </a:t>
            </a:r>
            <a:r>
              <a:rPr kumimoji="1" lang="en-US" altLang="zh-CN"/>
              <a:t>21</a:t>
            </a:r>
            <a:r>
              <a:rPr kumimoji="1" lang="zh-CN" altLang="en-US">
                <a:latin typeface="黑体" pitchFamily="49" charset="-122"/>
              </a:rPr>
              <a:t>世纪</a:t>
            </a:r>
            <a:r>
              <a:rPr kumimoji="1" lang="en-US" altLang="zh-CN">
                <a:latin typeface="宋体" pitchFamily="2" charset="-122"/>
                <a:ea typeface="宋体" pitchFamily="2" charset="-122"/>
              </a:rPr>
              <a:t>,</a:t>
            </a:r>
            <a:r>
              <a:rPr kumimoji="1" lang="zh-CN" altLang="en-US">
                <a:latin typeface="黑体" pitchFamily="49" charset="-122"/>
              </a:rPr>
              <a:t>人类在空间站中长期生活</a:t>
            </a:r>
            <a:r>
              <a:rPr kumimoji="1" lang="en-US" altLang="zh-CN">
                <a:latin typeface="宋体" pitchFamily="2" charset="-122"/>
                <a:ea typeface="宋体" pitchFamily="2" charset="-122"/>
              </a:rPr>
              <a:t>,</a:t>
            </a:r>
            <a:r>
              <a:rPr kumimoji="1" lang="zh-CN" altLang="en-US">
                <a:latin typeface="黑体" pitchFamily="49" charset="-122"/>
              </a:rPr>
              <a:t>为了克服失重带来的不利影响</a:t>
            </a:r>
            <a:r>
              <a:rPr kumimoji="1" lang="en-US" altLang="zh-CN">
                <a:latin typeface="宋体" pitchFamily="2" charset="-122"/>
                <a:ea typeface="宋体" pitchFamily="2" charset="-122"/>
              </a:rPr>
              <a:t>,</a:t>
            </a:r>
            <a:r>
              <a:rPr kumimoji="1" lang="zh-CN" altLang="en-US">
                <a:latin typeface="黑体" pitchFamily="49" charset="-122"/>
              </a:rPr>
              <a:t>将空间站设计成一个大转轮</a:t>
            </a:r>
            <a:r>
              <a:rPr kumimoji="1" lang="en-US" altLang="zh-CN">
                <a:latin typeface="宋体" pitchFamily="2" charset="-122"/>
                <a:ea typeface="宋体" pitchFamily="2" charset="-122"/>
              </a:rPr>
              <a:t>,</a:t>
            </a:r>
            <a:r>
              <a:rPr kumimoji="1" lang="zh-CN" altLang="en-US">
                <a:latin typeface="黑体" pitchFamily="49" charset="-122"/>
              </a:rPr>
              <a:t>绕轴自转</a:t>
            </a:r>
            <a:r>
              <a:rPr kumimoji="1" lang="en-US" altLang="zh-CN">
                <a:latin typeface="宋体" pitchFamily="2" charset="-122"/>
                <a:ea typeface="宋体" pitchFamily="2" charset="-122"/>
              </a:rPr>
              <a:t>,</a:t>
            </a:r>
            <a:r>
              <a:rPr kumimoji="1" lang="zh-CN" altLang="en-US">
                <a:latin typeface="黑体" pitchFamily="49" charset="-122"/>
              </a:rPr>
              <a:t>其上各点都有一个指向转动轴的向心加速度</a:t>
            </a:r>
            <a:r>
              <a:rPr kumimoji="1" lang="en-US" altLang="zh-CN">
                <a:latin typeface="宋体" pitchFamily="2" charset="-122"/>
                <a:ea typeface="宋体" pitchFamily="2" charset="-122"/>
              </a:rPr>
              <a:t>.</a:t>
            </a:r>
            <a:r>
              <a:rPr kumimoji="1" lang="zh-CN" altLang="en-US">
                <a:latin typeface="黑体" pitchFamily="49" charset="-122"/>
              </a:rPr>
              <a:t>以空间站为参考系</a:t>
            </a:r>
            <a:r>
              <a:rPr kumimoji="1" lang="en-US" altLang="zh-CN">
                <a:latin typeface="宋体" pitchFamily="2" charset="-122"/>
                <a:ea typeface="宋体" pitchFamily="2" charset="-122"/>
              </a:rPr>
              <a:t>,</a:t>
            </a:r>
            <a:r>
              <a:rPr kumimoji="1" lang="zh-CN" altLang="en-US">
                <a:latin typeface="黑体" pitchFamily="49" charset="-122"/>
              </a:rPr>
              <a:t>与它一起旋转的物体都受到一个背离转动轴的惯性力</a:t>
            </a:r>
            <a:r>
              <a:rPr kumimoji="1" lang="en-US" altLang="zh-CN">
                <a:latin typeface="宋体" pitchFamily="2" charset="-122"/>
                <a:ea typeface="宋体" pitchFamily="2" charset="-122"/>
              </a:rPr>
              <a:t>.</a:t>
            </a:r>
          </a:p>
        </p:txBody>
      </p:sp>
      <p:pic>
        <p:nvPicPr>
          <p:cNvPr id="80900" name="Picture 4" descr="3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6088" y="2752725"/>
            <a:ext cx="3657600" cy="3144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0037" name="Oval 5"/>
          <p:cNvSpPr>
            <a:spLocks noChangeArrowheads="1"/>
          </p:cNvSpPr>
          <p:nvPr/>
        </p:nvSpPr>
        <p:spPr bwMode="auto">
          <a:xfrm>
            <a:off x="4433888" y="4048125"/>
            <a:ext cx="685800" cy="533400"/>
          </a:xfrm>
          <a:prstGeom prst="ellipse">
            <a:avLst/>
          </a:prstGeom>
          <a:gradFill rotWithShape="0">
            <a:gsLst>
              <a:gs pos="0">
                <a:srgbClr val="000000"/>
              </a:gs>
              <a:gs pos="20000">
                <a:srgbClr val="000040"/>
              </a:gs>
              <a:gs pos="50000">
                <a:srgbClr val="400040"/>
              </a:gs>
              <a:gs pos="75000">
                <a:srgbClr val="8F0040"/>
              </a:gs>
              <a:gs pos="89999">
                <a:srgbClr val="F27300"/>
              </a:gs>
              <a:gs pos="100000">
                <a:srgbClr val="FFBF00"/>
              </a:gs>
            </a:gsLst>
            <a:lin ang="5400000" scaled="1"/>
          </a:gradFill>
          <a:ln w="9525">
            <a:noFill/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300038" name="Oval 6"/>
          <p:cNvSpPr>
            <a:spLocks noChangeArrowheads="1"/>
          </p:cNvSpPr>
          <p:nvPr/>
        </p:nvSpPr>
        <p:spPr bwMode="auto">
          <a:xfrm>
            <a:off x="4510088" y="4124325"/>
            <a:ext cx="533400" cy="381000"/>
          </a:xfrm>
          <a:prstGeom prst="ellipse">
            <a:avLst/>
          </a:prstGeom>
          <a:gradFill rotWithShape="0">
            <a:gsLst>
              <a:gs pos="0">
                <a:srgbClr val="FFBF00"/>
              </a:gs>
              <a:gs pos="10001">
                <a:srgbClr val="F27300"/>
              </a:gs>
              <a:gs pos="25000">
                <a:srgbClr val="8F0040"/>
              </a:gs>
              <a:gs pos="50000">
                <a:srgbClr val="400040"/>
              </a:gs>
              <a:gs pos="80000">
                <a:srgbClr val="000040"/>
              </a:gs>
              <a:gs pos="100000">
                <a:srgbClr val="000000"/>
              </a:gs>
            </a:gsLst>
            <a:lin ang="5400000" scaled="1"/>
          </a:gradFill>
          <a:ln w="9525">
            <a:solidFill>
              <a:schemeClr val="bg1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80903" name="Oval 7"/>
          <p:cNvSpPr>
            <a:spLocks noChangeArrowheads="1"/>
          </p:cNvSpPr>
          <p:nvPr/>
        </p:nvSpPr>
        <p:spPr bwMode="auto">
          <a:xfrm>
            <a:off x="2681288" y="2371725"/>
            <a:ext cx="4267200" cy="3886200"/>
          </a:xfrm>
          <a:prstGeom prst="ellipse">
            <a:avLst/>
          </a:prstGeom>
          <a:noFill/>
          <a:ln w="57150">
            <a:solidFill>
              <a:srgbClr val="FFF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1pPr>
            <a:lvl2pPr marL="742950" indent="-28575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2pPr>
            <a:lvl3pPr marL="11430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3pPr>
            <a:lvl4pPr marL="16002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4pPr>
            <a:lvl5pPr marL="20574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80904" name="Text Box 8"/>
          <p:cNvSpPr txBox="1">
            <a:spLocks noChangeArrowheads="1"/>
          </p:cNvSpPr>
          <p:nvPr/>
        </p:nvSpPr>
        <p:spPr bwMode="auto">
          <a:xfrm>
            <a:off x="1476375" y="2708275"/>
            <a:ext cx="647700" cy="316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1pPr>
            <a:lvl2pPr marL="742950" indent="-28575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2pPr>
            <a:lvl3pPr marL="11430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3pPr>
            <a:lvl4pPr marL="16002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4pPr>
            <a:lvl5pPr marL="20574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50000"/>
              </a:spcBef>
            </a:pPr>
            <a:r>
              <a:rPr kumimoji="1" lang="zh-CN" altLang="en-US" sz="2800">
                <a:solidFill>
                  <a:srgbClr val="0000CC"/>
                </a:solidFill>
              </a:rPr>
              <a:t>太空舱的人造重力</a:t>
            </a:r>
          </a:p>
        </p:txBody>
      </p:sp>
    </p:spTree>
    <p:extLst>
      <p:ext uri="{BB962C8B-B14F-4D97-AF65-F5344CB8AC3E}">
        <p14:creationId xmlns:p14="http://schemas.microsoft.com/office/powerpoint/2010/main" val="35057019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Text Box 2"/>
          <p:cNvSpPr txBox="1">
            <a:spLocks noChangeArrowheads="1"/>
          </p:cNvSpPr>
          <p:nvPr/>
        </p:nvSpPr>
        <p:spPr bwMode="auto">
          <a:xfrm>
            <a:off x="323850" y="1160463"/>
            <a:ext cx="2087563" cy="906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1pPr>
            <a:lvl2pPr marL="742950" indent="-28575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2pPr>
            <a:lvl3pPr marL="11430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3pPr>
            <a:lvl4pPr marL="16002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4pPr>
            <a:lvl5pPr marL="20574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9pPr>
          </a:lstStyle>
          <a:p>
            <a:pPr algn="ctr" eaLnBrk="1" hangingPunct="1">
              <a:spcBef>
                <a:spcPct val="5000"/>
              </a:spcBef>
            </a:pPr>
            <a:r>
              <a:rPr lang="zh-CN" altLang="en-US"/>
              <a:t>打桩机</a:t>
            </a:r>
            <a:endParaRPr lang="zh-CN" altLang="en-US">
              <a:ea typeface="宋体" pitchFamily="2" charset="-122"/>
            </a:endParaRPr>
          </a:p>
          <a:p>
            <a:pPr algn="ctr" eaLnBrk="1" hangingPunct="1">
              <a:spcBef>
                <a:spcPct val="5000"/>
              </a:spcBef>
            </a:pPr>
            <a:r>
              <a:rPr lang="en-US" altLang="zh-CN"/>
              <a:t>(</a:t>
            </a:r>
            <a:r>
              <a:rPr lang="en-US" altLang="zh-CN">
                <a:ea typeface="宋体" pitchFamily="2" charset="-122"/>
              </a:rPr>
              <a:t>pile driver</a:t>
            </a:r>
            <a:r>
              <a:rPr lang="en-US" altLang="zh-CN"/>
              <a:t>)</a:t>
            </a:r>
          </a:p>
        </p:txBody>
      </p:sp>
      <p:sp>
        <p:nvSpPr>
          <p:cNvPr id="22532" name="Rectangle 4"/>
          <p:cNvSpPr>
            <a:spLocks noChangeArrowheads="1"/>
          </p:cNvSpPr>
          <p:nvPr/>
        </p:nvSpPr>
        <p:spPr bwMode="auto">
          <a:xfrm>
            <a:off x="2519363" y="1160463"/>
            <a:ext cx="5040312" cy="4429125"/>
          </a:xfrm>
          <a:prstGeom prst="rect">
            <a:avLst/>
          </a:prstGeom>
          <a:noFill/>
          <a:ln w="28575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1pPr>
            <a:lvl2pPr marL="742950" indent="-28575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2pPr>
            <a:lvl3pPr marL="11430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3pPr>
            <a:lvl4pPr marL="16002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4pPr>
            <a:lvl5pPr marL="20574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02085" name="Rectangle 5"/>
          <p:cNvSpPr>
            <a:spLocks noChangeArrowheads="1"/>
          </p:cNvSpPr>
          <p:nvPr/>
        </p:nvSpPr>
        <p:spPr bwMode="auto">
          <a:xfrm>
            <a:off x="142875" y="5589588"/>
            <a:ext cx="8677275" cy="93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marL="914400" indent="-9144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1pPr>
            <a:lvl2pPr marL="742950" indent="-28575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2pPr>
            <a:lvl3pPr marL="11430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3pPr>
            <a:lvl4pPr marL="16002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4pPr>
            <a:lvl5pPr marL="20574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9pPr>
          </a:lstStyle>
          <a:p>
            <a:pPr eaLnBrk="1" hangingPunct="1">
              <a:lnSpc>
                <a:spcPct val="105000"/>
              </a:lnSpc>
              <a:spcAft>
                <a:spcPct val="10000"/>
              </a:spcAft>
            </a:pPr>
            <a:r>
              <a:rPr lang="zh-CN" altLang="en-US" sz="1400">
                <a:solidFill>
                  <a:srgbClr val="0000CC"/>
                </a:solidFill>
                <a:latin typeface="黑体" pitchFamily="49" charset="-122"/>
                <a:sym typeface="Calibri" pitchFamily="34" charset="0"/>
              </a:rPr>
              <a:t> </a:t>
            </a:r>
            <a:r>
              <a:rPr lang="zh-CN" altLang="en-US">
                <a:solidFill>
                  <a:srgbClr val="0000CC"/>
                </a:solidFill>
                <a:latin typeface="黑体" pitchFamily="49" charset="-122"/>
                <a:sym typeface="Calibri" pitchFamily="34" charset="0"/>
              </a:rPr>
              <a:t>结论</a:t>
            </a:r>
            <a:r>
              <a:rPr lang="en-US" altLang="zh-CN">
                <a:solidFill>
                  <a:srgbClr val="0000CC"/>
                </a:solidFill>
                <a:cs typeface="Times New Roman" pitchFamily="18" charset="0"/>
                <a:sym typeface="Calibri" pitchFamily="34" charset="0"/>
              </a:rPr>
              <a:t>: </a:t>
            </a:r>
            <a:r>
              <a:rPr lang="zh-CN" altLang="en-US">
                <a:latin typeface="黑体" pitchFamily="49" charset="-122"/>
                <a:sym typeface="Calibri" pitchFamily="34" charset="0"/>
              </a:rPr>
              <a:t>物体的运动状态不仅取决于速度</a:t>
            </a:r>
            <a:r>
              <a:rPr lang="en-US" altLang="zh-CN">
                <a:latin typeface="宋体" pitchFamily="2" charset="-122"/>
                <a:ea typeface="宋体" pitchFamily="2" charset="-122"/>
                <a:sym typeface="Calibri" pitchFamily="34" charset="0"/>
              </a:rPr>
              <a:t>,</a:t>
            </a:r>
            <a:r>
              <a:rPr lang="zh-CN" altLang="en-US">
                <a:latin typeface="黑体" pitchFamily="49" charset="-122"/>
                <a:sym typeface="Calibri" pitchFamily="34" charset="0"/>
              </a:rPr>
              <a:t>而且与物体的质量有关</a:t>
            </a:r>
            <a:r>
              <a:rPr lang="en-US" altLang="zh-CN">
                <a:latin typeface="宋体" pitchFamily="2" charset="-122"/>
                <a:ea typeface="宋体" pitchFamily="2" charset="-122"/>
                <a:sym typeface="Calibri" pitchFamily="34" charset="0"/>
              </a:rPr>
              <a:t>.</a:t>
            </a:r>
            <a:r>
              <a:rPr lang="en-US" altLang="zh-CN">
                <a:latin typeface="黑体" pitchFamily="49" charset="-122"/>
                <a:sym typeface="Calibri" pitchFamily="34" charset="0"/>
              </a:rPr>
              <a:t> </a:t>
            </a:r>
          </a:p>
        </p:txBody>
      </p:sp>
      <p:sp>
        <p:nvSpPr>
          <p:cNvPr id="302086" name="Text Box 6"/>
          <p:cNvSpPr txBox="1">
            <a:spLocks noChangeArrowheads="1"/>
          </p:cNvSpPr>
          <p:nvPr/>
        </p:nvSpPr>
        <p:spPr bwMode="auto">
          <a:xfrm>
            <a:off x="250825" y="390526"/>
            <a:ext cx="695007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kumimoji="1" lang="en-US" altLang="zh-CN" sz="28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2.1.3  </a:t>
            </a:r>
            <a:r>
              <a:rPr kumimoji="1" lang="zh-CN" altLang="en-US" sz="2800" b="1" dirty="0">
                <a:solidFill>
                  <a:srgbClr val="0000CC"/>
                </a:solidFill>
              </a:rPr>
              <a:t>动量定理  动量守恒定律</a:t>
            </a:r>
          </a:p>
        </p:txBody>
      </p:sp>
    </p:spTree>
    <p:controls>
      <mc:AlternateContent xmlns:mc="http://schemas.openxmlformats.org/markup-compatibility/2006">
        <mc:Choice xmlns:v="urn:schemas-microsoft-com:vml" Requires="v">
          <p:control spid="1039" r:id="rId2" imgW="4968800" imgH="4321523"/>
        </mc:Choice>
        <mc:Fallback>
          <p:control r:id="rId2" imgW="4968800" imgH="4321523">
            <p:pic>
              <p:nvPicPr>
                <p:cNvPr id="2" name="ShockwaveFlash1"/>
                <p:cNvPicPr preferRelativeResize="0">
                  <a:picLocks noChangeArrowheads="1" noChangeShapeType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555875" y="1196975"/>
                  <a:ext cx="4968875" cy="432117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91240B29-F687-4F45-9708-019B960494DF}">
                    <a14:hiddenLine xmlns:a14="http://schemas.microsoft.com/office/drawing/2010/main" w="9525">
                      <a:noFill/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2789881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020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208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130" name="Text Box 2"/>
          <p:cNvSpPr txBox="1">
            <a:spLocks noChangeArrowheads="1"/>
          </p:cNvSpPr>
          <p:nvPr/>
        </p:nvSpPr>
        <p:spPr bwMode="auto">
          <a:xfrm>
            <a:off x="358775" y="1700213"/>
            <a:ext cx="8496300" cy="927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" rIns="18000">
            <a:spAutoFit/>
          </a:bodyPr>
          <a:lstStyle>
            <a:lvl1pPr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1pPr>
            <a:lvl2pPr marL="742950" indent="-28575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2pPr>
            <a:lvl3pPr marL="11430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3pPr>
            <a:lvl4pPr marL="16002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4pPr>
            <a:lvl5pPr marL="20574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9pPr>
          </a:lstStyle>
          <a:p>
            <a:pPr eaLnBrk="1" hangingPunct="1">
              <a:lnSpc>
                <a:spcPct val="105000"/>
              </a:lnSpc>
            </a:pPr>
            <a:r>
              <a:rPr kumimoji="1" lang="en-US" altLang="zh-CN">
                <a:solidFill>
                  <a:srgbClr val="0000CC"/>
                </a:solidFill>
              </a:rPr>
              <a:t>    </a:t>
            </a:r>
            <a:r>
              <a:rPr kumimoji="1" lang="zh-CN" altLang="en-US">
                <a:solidFill>
                  <a:srgbClr val="0000CC"/>
                </a:solidFill>
              </a:rPr>
              <a:t>冲量</a:t>
            </a:r>
            <a:r>
              <a:rPr kumimoji="1" lang="en-US" altLang="zh-CN">
                <a:solidFill>
                  <a:srgbClr val="0000CC"/>
                </a:solidFill>
              </a:rPr>
              <a:t>(impulse)</a:t>
            </a:r>
            <a:r>
              <a:rPr kumimoji="1" lang="en-US" altLang="zh-CN">
                <a:solidFill>
                  <a:srgbClr val="0000FF"/>
                </a:solidFill>
              </a:rPr>
              <a:t>: </a:t>
            </a:r>
            <a:r>
              <a:rPr kumimoji="1" lang="zh-CN" altLang="en-US"/>
              <a:t>作用力与作用时间的乘积</a:t>
            </a:r>
            <a:r>
              <a:rPr kumimoji="1" lang="en-US" altLang="zh-CN"/>
              <a:t>——</a:t>
            </a:r>
            <a:r>
              <a:rPr kumimoji="1" lang="zh-CN" altLang="en-US"/>
              <a:t>反映力在时间过程中的累积效应</a:t>
            </a:r>
          </a:p>
        </p:txBody>
      </p:sp>
      <p:sp>
        <p:nvSpPr>
          <p:cNvPr id="304131" name="Text Box 3"/>
          <p:cNvSpPr txBox="1">
            <a:spLocks noChangeArrowheads="1"/>
          </p:cNvSpPr>
          <p:nvPr/>
        </p:nvSpPr>
        <p:spPr bwMode="auto">
          <a:xfrm>
            <a:off x="576263" y="2744788"/>
            <a:ext cx="2590800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1pPr>
            <a:lvl2pPr marL="742950" indent="-28575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2pPr>
            <a:lvl3pPr marL="11430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3pPr>
            <a:lvl4pPr marL="16002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4pPr>
            <a:lvl5pPr marL="20574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/>
              <a:t>恒力的冲量</a:t>
            </a:r>
            <a:r>
              <a:rPr kumimoji="1" lang="en-US" altLang="zh-CN"/>
              <a:t>:</a:t>
            </a:r>
            <a:endParaRPr kumimoji="1" lang="en-US" altLang="zh-CN" b="0"/>
          </a:p>
        </p:txBody>
      </p:sp>
      <p:graphicFrame>
        <p:nvGraphicFramePr>
          <p:cNvPr id="304132" name="Object 4"/>
          <p:cNvGraphicFramePr>
            <a:graphicFrameLocks noChangeAspect="1"/>
          </p:cNvGraphicFramePr>
          <p:nvPr/>
        </p:nvGraphicFramePr>
        <p:xfrm>
          <a:off x="2627313" y="2781300"/>
          <a:ext cx="1728787" cy="485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728" name="公式" r:id="rId3" imgW="914400" imgH="228600" progId="Equation.3">
                  <p:embed/>
                </p:oleObj>
              </mc:Choice>
              <mc:Fallback>
                <p:oleObj name="公式" r:id="rId3" imgW="9144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27313" y="2781300"/>
                        <a:ext cx="1728787" cy="485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gradFill rotWithShape="0">
                              <a:gsLst>
                                <a:gs pos="0">
                                  <a:srgbClr val="000000"/>
                                </a:gs>
                                <a:gs pos="20000">
                                  <a:srgbClr val="000040"/>
                                </a:gs>
                                <a:gs pos="50000">
                                  <a:srgbClr val="400040"/>
                                </a:gs>
                                <a:gs pos="75000">
                                  <a:srgbClr val="8F0040"/>
                                </a:gs>
                                <a:gs pos="89999">
                                  <a:srgbClr val="F27300"/>
                                </a:gs>
                                <a:gs pos="100000">
                                  <a:srgbClr val="FFBF00"/>
                                </a:gs>
                              </a:gsLst>
                              <a:lin ang="5400000" scaled="1"/>
                            </a:gradFill>
                          </a14:hiddenFill>
                        </a:ext>
                        <a:ext uri="{91240B29-F687-4F45-9708-019B960494DF}">
                          <a14:hiddenLine xmlns:a14="http://schemas.microsoft.com/office/drawing/2010/main" w="57150" cmpd="thinThick">
                            <a:solidFill>
                              <a:srgbClr val="00CCFF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4133" name="Rectangle 5"/>
          <p:cNvSpPr>
            <a:spLocks noChangeArrowheads="1"/>
          </p:cNvSpPr>
          <p:nvPr/>
        </p:nvSpPr>
        <p:spPr bwMode="auto">
          <a:xfrm>
            <a:off x="576263" y="3392488"/>
            <a:ext cx="2641600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1pPr>
            <a:lvl2pPr marL="742950" indent="-28575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2pPr>
            <a:lvl3pPr marL="11430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3pPr>
            <a:lvl4pPr marL="16002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4pPr>
            <a:lvl5pPr marL="20574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9pPr>
          </a:lstStyle>
          <a:p>
            <a:pPr eaLnBrk="1" hangingPunct="1"/>
            <a:r>
              <a:rPr kumimoji="1" lang="zh-CN" altLang="en-US"/>
              <a:t>变力的冲量</a:t>
            </a:r>
            <a:r>
              <a:rPr kumimoji="1" lang="en-US" altLang="zh-CN"/>
              <a:t>:</a:t>
            </a:r>
            <a:endParaRPr kumimoji="1" lang="en-US" altLang="zh-CN" b="0"/>
          </a:p>
        </p:txBody>
      </p:sp>
      <p:graphicFrame>
        <p:nvGraphicFramePr>
          <p:cNvPr id="304134" name="Object 6"/>
          <p:cNvGraphicFramePr>
            <a:graphicFrameLocks noChangeAspect="1"/>
          </p:cNvGraphicFramePr>
          <p:nvPr/>
        </p:nvGraphicFramePr>
        <p:xfrm>
          <a:off x="2592388" y="3284538"/>
          <a:ext cx="1944687" cy="741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729" name="公式" r:id="rId5" imgW="927000" imgH="355320" progId="Equation.3">
                  <p:embed/>
                </p:oleObj>
              </mc:Choice>
              <mc:Fallback>
                <p:oleObj name="公式" r:id="rId5" imgW="927000" imgH="3553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92388" y="3284538"/>
                        <a:ext cx="1944687" cy="7413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gradFill rotWithShape="0">
                              <a:gsLst>
                                <a:gs pos="0">
                                  <a:srgbClr val="000000"/>
                                </a:gs>
                                <a:gs pos="20000">
                                  <a:srgbClr val="000040"/>
                                </a:gs>
                                <a:gs pos="50000">
                                  <a:srgbClr val="400040"/>
                                </a:gs>
                                <a:gs pos="75000">
                                  <a:srgbClr val="8F0040"/>
                                </a:gs>
                                <a:gs pos="89999">
                                  <a:srgbClr val="F27300"/>
                                </a:gs>
                                <a:gs pos="100000">
                                  <a:srgbClr val="FFBF00"/>
                                </a:gs>
                              </a:gsLst>
                              <a:lin ang="5400000" scaled="1"/>
                            </a:gradFill>
                          </a14:hiddenFill>
                        </a:ext>
                        <a:ext uri="{91240B29-F687-4F45-9708-019B960494DF}">
                          <a14:hiddenLine xmlns:a14="http://schemas.microsoft.com/office/drawing/2010/main" w="57150" cmpd="thickThin">
                            <a:solidFill>
                              <a:srgbClr val="00CCFF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4135" name="Text Box 7"/>
          <p:cNvSpPr txBox="1">
            <a:spLocks noChangeArrowheads="1"/>
          </p:cNvSpPr>
          <p:nvPr/>
        </p:nvSpPr>
        <p:spPr bwMode="auto">
          <a:xfrm>
            <a:off x="4751388" y="3357563"/>
            <a:ext cx="1944687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1pPr>
            <a:lvl2pPr marL="742950" indent="-28575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2pPr>
            <a:lvl3pPr marL="11430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3pPr>
            <a:lvl4pPr marL="16002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4pPr>
            <a:lvl5pPr marL="20574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/>
              <a:t>单位</a:t>
            </a:r>
            <a:r>
              <a:rPr kumimoji="1" lang="en-US" altLang="zh-CN"/>
              <a:t>: N</a:t>
            </a:r>
            <a:r>
              <a:rPr kumimoji="1" lang="en-US" altLang="zh-CN">
                <a:sym typeface="Symbol" pitchFamily="18" charset="2"/>
              </a:rPr>
              <a:t></a:t>
            </a:r>
            <a:r>
              <a:rPr kumimoji="1" lang="en-US" altLang="zh-CN"/>
              <a:t>s    </a:t>
            </a:r>
          </a:p>
        </p:txBody>
      </p:sp>
      <p:sp>
        <p:nvSpPr>
          <p:cNvPr id="23564" name="Rectangle 8"/>
          <p:cNvSpPr>
            <a:spLocks noChangeArrowheads="1"/>
          </p:cNvSpPr>
          <p:nvPr/>
        </p:nvSpPr>
        <p:spPr bwMode="auto">
          <a:xfrm>
            <a:off x="240074" y="764704"/>
            <a:ext cx="3828689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1pPr>
            <a:lvl2pPr marL="742950" indent="-28575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2pPr>
            <a:lvl3pPr marL="11430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3pPr>
            <a:lvl4pPr marL="16002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4pPr>
            <a:lvl5pPr marL="20574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9pPr>
          </a:lstStyle>
          <a:p>
            <a:pPr eaLnBrk="1" hangingPunct="1"/>
            <a:r>
              <a:rPr kumimoji="1" lang="en-US" altLang="zh-CN" dirty="0">
                <a:solidFill>
                  <a:srgbClr val="0000CC"/>
                </a:solidFill>
              </a:rPr>
              <a:t>1. </a:t>
            </a:r>
            <a:r>
              <a:rPr kumimoji="1" lang="zh-CN" altLang="en-US" dirty="0">
                <a:solidFill>
                  <a:srgbClr val="0000CC"/>
                </a:solidFill>
              </a:rPr>
              <a:t>质点动量定理 </a:t>
            </a:r>
            <a:r>
              <a:rPr kumimoji="1" lang="en-US" altLang="zh-CN" dirty="0">
                <a:solidFill>
                  <a:srgbClr val="0000CC"/>
                </a:solidFill>
              </a:rPr>
              <a:t>(theorem of momentum)</a:t>
            </a:r>
          </a:p>
        </p:txBody>
      </p:sp>
      <p:graphicFrame>
        <p:nvGraphicFramePr>
          <p:cNvPr id="304137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55564504"/>
              </p:ext>
            </p:extLst>
          </p:nvPr>
        </p:nvGraphicFramePr>
        <p:xfrm>
          <a:off x="4548188" y="836712"/>
          <a:ext cx="3602911" cy="8762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730" name="公式" r:id="rId7" imgW="1714320" imgH="419040" progId="Equation.3">
                  <p:embed/>
                </p:oleObj>
              </mc:Choice>
              <mc:Fallback>
                <p:oleObj name="公式" r:id="rId7" imgW="1714320" imgH="419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48188" y="836712"/>
                        <a:ext cx="3602911" cy="87620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10"/>
          <p:cNvGrpSpPr>
            <a:grpSpLocks/>
          </p:cNvGrpSpPr>
          <p:nvPr/>
        </p:nvGrpSpPr>
        <p:grpSpPr bwMode="auto">
          <a:xfrm>
            <a:off x="287338" y="4005263"/>
            <a:ext cx="8280400" cy="504825"/>
            <a:chOff x="204" y="2533"/>
            <a:chExt cx="5216" cy="318"/>
          </a:xfrm>
        </p:grpSpPr>
        <p:sp>
          <p:nvSpPr>
            <p:cNvPr id="23568" name="Text Box 11"/>
            <p:cNvSpPr txBox="1">
              <a:spLocks noChangeArrowheads="1"/>
            </p:cNvSpPr>
            <p:nvPr/>
          </p:nvSpPr>
          <p:spPr bwMode="auto">
            <a:xfrm>
              <a:off x="204" y="2533"/>
              <a:ext cx="5216" cy="3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1pPr>
              <a:lvl2pPr marL="742950" indent="-28575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2pPr>
              <a:lvl3pPr marL="11430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3pPr>
              <a:lvl4pPr marL="16002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4pPr>
              <a:lvl5pPr marL="20574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zh-CN" altLang="en-US"/>
                <a:t>如果力的作用时间从 </a:t>
              </a:r>
              <a:r>
                <a:rPr kumimoji="1" lang="en-US" altLang="zh-CN" i="1"/>
                <a:t>t</a:t>
              </a:r>
              <a:r>
                <a:rPr kumimoji="1" lang="en-US" altLang="zh-CN" baseline="-25000"/>
                <a:t>1</a:t>
              </a:r>
              <a:r>
                <a:rPr kumimoji="1" lang="en-US" altLang="zh-CN">
                  <a:sym typeface="Symbol" pitchFamily="18" charset="2"/>
                </a:rPr>
                <a:t></a:t>
              </a:r>
              <a:r>
                <a:rPr kumimoji="1" lang="en-US" altLang="zh-CN" i="1">
                  <a:sym typeface="Symbol" pitchFamily="18" charset="2"/>
                </a:rPr>
                <a:t>t</a:t>
              </a:r>
              <a:r>
                <a:rPr kumimoji="1" lang="en-US" altLang="zh-CN" baseline="-25000">
                  <a:sym typeface="Symbol" pitchFamily="18" charset="2"/>
                </a:rPr>
                <a:t>2</a:t>
              </a:r>
              <a:r>
                <a:rPr kumimoji="1" lang="en-US" altLang="zh-CN"/>
                <a:t>, </a:t>
              </a:r>
              <a:r>
                <a:rPr kumimoji="1" lang="zh-CN" altLang="en-US"/>
                <a:t>质点动量从        </a:t>
              </a:r>
              <a:endParaRPr kumimoji="1" lang="zh-CN" altLang="en-US" b="0"/>
            </a:p>
          </p:txBody>
        </p:sp>
        <p:graphicFrame>
          <p:nvGraphicFramePr>
            <p:cNvPr id="23559" name="Object 12"/>
            <p:cNvGraphicFramePr>
              <a:graphicFrameLocks noChangeAspect="1"/>
            </p:cNvGraphicFramePr>
            <p:nvPr/>
          </p:nvGraphicFramePr>
          <p:xfrm>
            <a:off x="3787" y="2546"/>
            <a:ext cx="703" cy="30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731" name="公式" r:id="rId9" imgW="545760" imgH="215640" progId="Equation.3">
                    <p:embed/>
                  </p:oleObj>
                </mc:Choice>
                <mc:Fallback>
                  <p:oleObj name="公式" r:id="rId9" imgW="545760" imgH="2156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87" y="2546"/>
                          <a:ext cx="703" cy="30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304141" name="Object 13"/>
          <p:cNvGraphicFramePr>
            <a:graphicFrameLocks noChangeAspect="1"/>
          </p:cNvGraphicFramePr>
          <p:nvPr/>
        </p:nvGraphicFramePr>
        <p:xfrm>
          <a:off x="1223963" y="4652963"/>
          <a:ext cx="2052637" cy="777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732" name="公式" r:id="rId11" imgW="1079280" imgH="355320" progId="Equation.3">
                  <p:embed/>
                </p:oleObj>
              </mc:Choice>
              <mc:Fallback>
                <p:oleObj name="公式" r:id="rId11" imgW="1079280" imgH="3553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23963" y="4652963"/>
                        <a:ext cx="2052637" cy="777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hlink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4142" name="Text Box 14"/>
          <p:cNvSpPr txBox="1">
            <a:spLocks noChangeArrowheads="1"/>
          </p:cNvSpPr>
          <p:nvPr/>
        </p:nvSpPr>
        <p:spPr bwMode="auto">
          <a:xfrm>
            <a:off x="250825" y="5553075"/>
            <a:ext cx="8569325" cy="927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7150" cmpd="thickThin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" rIns="18000">
            <a:spAutoFit/>
          </a:bodyPr>
          <a:lstStyle>
            <a:lvl1pPr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1pPr>
            <a:lvl2pPr marL="742950" indent="-28575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2pPr>
            <a:lvl3pPr marL="11430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3pPr>
            <a:lvl4pPr marL="16002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4pPr>
            <a:lvl5pPr marL="20574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9pPr>
          </a:lstStyle>
          <a:p>
            <a:pPr eaLnBrk="1" hangingPunct="1">
              <a:lnSpc>
                <a:spcPct val="105000"/>
              </a:lnSpc>
            </a:pPr>
            <a:r>
              <a:rPr kumimoji="1" lang="zh-CN" altLang="en-US"/>
              <a:t>     </a:t>
            </a:r>
            <a:r>
              <a:rPr kumimoji="1" lang="zh-CN" altLang="en-US">
                <a:solidFill>
                  <a:srgbClr val="0000CC"/>
                </a:solidFill>
              </a:rPr>
              <a:t>质点动量定理</a:t>
            </a:r>
            <a:r>
              <a:rPr kumimoji="1" lang="en-US" altLang="zh-CN">
                <a:solidFill>
                  <a:srgbClr val="0000CC"/>
                </a:solidFill>
              </a:rPr>
              <a:t>:</a:t>
            </a:r>
            <a:r>
              <a:rPr kumimoji="1" lang="en-US" altLang="zh-CN">
                <a:solidFill>
                  <a:srgbClr val="0000FF"/>
                </a:solidFill>
              </a:rPr>
              <a:t> </a:t>
            </a:r>
            <a:r>
              <a:rPr kumimoji="1" lang="zh-CN" altLang="en-US"/>
              <a:t>质点在运动过程中</a:t>
            </a:r>
            <a:r>
              <a:rPr kumimoji="1" lang="en-US" altLang="zh-CN">
                <a:latin typeface="宋体" pitchFamily="2" charset="-122"/>
                <a:ea typeface="宋体" pitchFamily="2" charset="-122"/>
              </a:rPr>
              <a:t>,</a:t>
            </a:r>
            <a:r>
              <a:rPr kumimoji="1" lang="zh-CN" altLang="en-US"/>
              <a:t>所受合外力的冲量等于质点动量的增量</a:t>
            </a:r>
            <a:r>
              <a:rPr kumimoji="1" lang="en-US" altLang="zh-CN">
                <a:latin typeface="宋体" pitchFamily="2" charset="-122"/>
                <a:ea typeface="宋体" pitchFamily="2" charset="-122"/>
              </a:rPr>
              <a:t>.</a:t>
            </a:r>
          </a:p>
        </p:txBody>
      </p:sp>
      <p:graphicFrame>
        <p:nvGraphicFramePr>
          <p:cNvPr id="304143" name="Object 15"/>
          <p:cNvGraphicFramePr>
            <a:graphicFrameLocks noChangeAspect="1"/>
          </p:cNvGraphicFramePr>
          <p:nvPr/>
        </p:nvGraphicFramePr>
        <p:xfrm>
          <a:off x="4211638" y="4689475"/>
          <a:ext cx="3313112" cy="747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733" name="公式" r:id="rId13" imgW="1879560" imgH="368280" progId="Equation.3">
                  <p:embed/>
                </p:oleObj>
              </mc:Choice>
              <mc:Fallback>
                <p:oleObj name="公式" r:id="rId13" imgW="1879560" imgH="3682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11638" y="4689475"/>
                        <a:ext cx="3313112" cy="747713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hlink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4144" name="AutoShape 16"/>
          <p:cNvSpPr>
            <a:spLocks noChangeArrowheads="1"/>
          </p:cNvSpPr>
          <p:nvPr/>
        </p:nvSpPr>
        <p:spPr bwMode="auto">
          <a:xfrm>
            <a:off x="3492500" y="4976813"/>
            <a:ext cx="576263" cy="144462"/>
          </a:xfrm>
          <a:prstGeom prst="rightArrow">
            <a:avLst>
              <a:gd name="adj1" fmla="val 50000"/>
              <a:gd name="adj2" fmla="val 99726"/>
            </a:avLst>
          </a:prstGeom>
          <a:solidFill>
            <a:schemeClr val="accent1"/>
          </a:solidFill>
          <a:ln w="12700">
            <a:solidFill>
              <a:srgbClr val="FF99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1pPr>
            <a:lvl2pPr marL="742950" indent="-28575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2pPr>
            <a:lvl3pPr marL="11430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3pPr>
            <a:lvl4pPr marL="16002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4pPr>
            <a:lvl5pPr marL="20574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7" name="Text Box 6"/>
          <p:cNvSpPr txBox="1">
            <a:spLocks noChangeArrowheads="1"/>
          </p:cNvSpPr>
          <p:nvPr/>
        </p:nvSpPr>
        <p:spPr bwMode="auto">
          <a:xfrm>
            <a:off x="250825" y="241484"/>
            <a:ext cx="695007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kumimoji="1" lang="en-US" altLang="zh-CN" sz="28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2.1.3  </a:t>
            </a:r>
            <a:r>
              <a:rPr kumimoji="1" lang="zh-CN" altLang="en-US" sz="2800" b="1" dirty="0">
                <a:solidFill>
                  <a:srgbClr val="0000CC"/>
                </a:solidFill>
              </a:rPr>
              <a:t>动量定理  动量守恒定律</a:t>
            </a:r>
          </a:p>
        </p:txBody>
      </p:sp>
    </p:spTree>
    <p:extLst>
      <p:ext uri="{BB962C8B-B14F-4D97-AF65-F5344CB8AC3E}">
        <p14:creationId xmlns:p14="http://schemas.microsoft.com/office/powerpoint/2010/main" val="1597248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304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2" dur="500"/>
                                        <p:tgtEl>
                                          <p:spTgt spid="304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20" dur="500"/>
                                        <p:tgtEl>
                                          <p:spTgt spid="304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28" dur="500"/>
                                        <p:tgtEl>
                                          <p:spTgt spid="304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0" presetID="2" presetClass="entr" presetSubtype="2" fill="hold" grpId="0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1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041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041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2" dur="500"/>
                                        <p:tgtEl>
                                          <p:spTgt spid="304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04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9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51" dur="500"/>
                                        <p:tgtEl>
                                          <p:spTgt spid="304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304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4130" grpId="0" autoUpdateAnimBg="0"/>
      <p:bldP spid="304131" grpId="0" autoUpdateAnimBg="0"/>
      <p:bldP spid="304133" grpId="0" autoUpdateAnimBg="0"/>
      <p:bldP spid="304135" grpId="0" build="p" autoUpdateAnimBg="0"/>
      <p:bldP spid="304142" grpId="0"/>
      <p:bldP spid="304144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578" name="Object 2" descr="水滴"/>
          <p:cNvGraphicFramePr>
            <a:graphicFrameLocks noChangeAspect="1"/>
          </p:cNvGraphicFramePr>
          <p:nvPr/>
        </p:nvGraphicFramePr>
        <p:xfrm>
          <a:off x="3708400" y="512763"/>
          <a:ext cx="4427538" cy="746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94" name="公式" r:id="rId3" imgW="2108160" imgH="355320" progId="Equation.3">
                  <p:embed/>
                </p:oleObj>
              </mc:Choice>
              <mc:Fallback>
                <p:oleObj name="公式" r:id="rId3" imgW="2108160" imgH="3553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08400" y="512763"/>
                        <a:ext cx="4427538" cy="746125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tile tx="0" ty="0" sx="100000" sy="100000" flip="none" algn="tl"/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107763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4582" name="Group 3"/>
          <p:cNvGrpSpPr>
            <a:grpSpLocks/>
          </p:cNvGrpSpPr>
          <p:nvPr/>
        </p:nvGrpSpPr>
        <p:grpSpPr bwMode="auto">
          <a:xfrm>
            <a:off x="3024188" y="1520825"/>
            <a:ext cx="5903912" cy="966788"/>
            <a:chOff x="1859" y="958"/>
            <a:chExt cx="3719" cy="609"/>
          </a:xfrm>
        </p:grpSpPr>
        <p:sp>
          <p:nvSpPr>
            <p:cNvPr id="24587" name="Text Box 4"/>
            <p:cNvSpPr txBox="1">
              <a:spLocks noChangeArrowheads="1"/>
            </p:cNvSpPr>
            <p:nvPr/>
          </p:nvSpPr>
          <p:spPr bwMode="auto">
            <a:xfrm>
              <a:off x="1859" y="958"/>
              <a:ext cx="3719" cy="6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8000" rIns="18000">
              <a:spAutoFit/>
            </a:bodyPr>
            <a:lstStyle>
              <a:lvl1pPr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1pPr>
              <a:lvl2pPr marL="742950" indent="-28575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2pPr>
              <a:lvl3pPr marL="11430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3pPr>
              <a:lvl4pPr marL="16002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4pPr>
              <a:lvl5pPr marL="20574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9pPr>
            </a:lstStyle>
            <a:p>
              <a:pPr eaLnBrk="1" hangingPunct="1">
                <a:lnSpc>
                  <a:spcPct val="105000"/>
                </a:lnSpc>
                <a:spcAft>
                  <a:spcPct val="10000"/>
                </a:spcAft>
              </a:pPr>
              <a:r>
                <a:rPr kumimoji="1" lang="zh-CN" altLang="en-US">
                  <a:solidFill>
                    <a:srgbClr val="0000FF"/>
                  </a:solidFill>
                </a:rPr>
                <a:t> 说明</a:t>
              </a:r>
              <a:r>
                <a:rPr kumimoji="1" lang="en-US" altLang="zh-CN">
                  <a:solidFill>
                    <a:srgbClr val="0000FF"/>
                  </a:solidFill>
                </a:rPr>
                <a:t>: </a:t>
              </a:r>
              <a:r>
                <a:rPr kumimoji="1" lang="en-US" altLang="zh-CN"/>
                <a:t>(1) </a:t>
              </a:r>
              <a:r>
                <a:rPr kumimoji="1" lang="zh-CN" altLang="en-US"/>
                <a:t>冲量的方向   与动量增量</a:t>
              </a:r>
            </a:p>
            <a:p>
              <a:pPr eaLnBrk="1" hangingPunct="1">
                <a:lnSpc>
                  <a:spcPct val="105000"/>
                </a:lnSpc>
                <a:spcAft>
                  <a:spcPct val="10000"/>
                </a:spcAft>
              </a:pPr>
              <a:r>
                <a:rPr kumimoji="1" lang="zh-CN" altLang="en-US"/>
                <a:t>                 的方向一致</a:t>
              </a:r>
              <a:r>
                <a:rPr kumimoji="1" lang="en-US" altLang="zh-CN">
                  <a:latin typeface="宋体" pitchFamily="2" charset="-122"/>
                  <a:ea typeface="宋体" pitchFamily="2" charset="-122"/>
                </a:rPr>
                <a:t>.</a:t>
              </a:r>
            </a:p>
          </p:txBody>
        </p:sp>
        <p:graphicFrame>
          <p:nvGraphicFramePr>
            <p:cNvPr id="24580" name="Object 5"/>
            <p:cNvGraphicFramePr>
              <a:graphicFrameLocks noChangeAspect="1"/>
            </p:cNvGraphicFramePr>
            <p:nvPr/>
          </p:nvGraphicFramePr>
          <p:xfrm>
            <a:off x="3790" y="958"/>
            <a:ext cx="224" cy="2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695" name="公式" r:id="rId5" imgW="139680" imgH="190440" progId="Equation.3">
                    <p:embed/>
                  </p:oleObj>
                </mc:Choice>
                <mc:Fallback>
                  <p:oleObj name="公式" r:id="rId5" imgW="139680" imgH="1904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90" y="958"/>
                          <a:ext cx="224" cy="27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4581" name="Object 6"/>
            <p:cNvGraphicFramePr>
              <a:graphicFrameLocks noChangeAspect="1"/>
            </p:cNvGraphicFramePr>
            <p:nvPr/>
          </p:nvGraphicFramePr>
          <p:xfrm>
            <a:off x="4989" y="1003"/>
            <a:ext cx="295" cy="27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696" name="公式" r:id="rId7" imgW="228600" imgH="203040" progId="Equation.3">
                    <p:embed/>
                  </p:oleObj>
                </mc:Choice>
                <mc:Fallback>
                  <p:oleObj name="公式" r:id="rId7" imgW="228600" imgH="2030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989" y="1003"/>
                          <a:ext cx="295" cy="27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05159" name="Text Box 7"/>
          <p:cNvSpPr txBox="1">
            <a:spLocks noChangeArrowheads="1"/>
          </p:cNvSpPr>
          <p:nvPr/>
        </p:nvSpPr>
        <p:spPr bwMode="auto">
          <a:xfrm>
            <a:off x="3167063" y="2492375"/>
            <a:ext cx="5832475" cy="176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1pPr>
            <a:lvl2pPr marL="742950" indent="-28575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2pPr>
            <a:lvl3pPr marL="11430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3pPr>
            <a:lvl4pPr marL="16002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4pPr>
            <a:lvl5pPr marL="20574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9pPr>
          </a:lstStyle>
          <a:p>
            <a:pPr eaLnBrk="1" hangingPunct="1">
              <a:lnSpc>
                <a:spcPct val="105000"/>
              </a:lnSpc>
            </a:pPr>
            <a:r>
              <a:rPr kumimoji="1" lang="zh-CN" altLang="en-US"/>
              <a:t>        </a:t>
            </a:r>
            <a:r>
              <a:rPr kumimoji="1" lang="en-US" altLang="zh-CN"/>
              <a:t>(2) </a:t>
            </a:r>
            <a:r>
              <a:rPr kumimoji="1" lang="zh-CN" altLang="en-US"/>
              <a:t>定理中的动量和冲量都是矢量</a:t>
            </a:r>
            <a:r>
              <a:rPr kumimoji="1" lang="en-US" altLang="zh-CN">
                <a:latin typeface="宋体" pitchFamily="2" charset="-122"/>
                <a:ea typeface="宋体" pitchFamily="2" charset="-122"/>
              </a:rPr>
              <a:t>,</a:t>
            </a:r>
            <a:r>
              <a:rPr kumimoji="1" lang="zh-CN" altLang="en-US"/>
              <a:t>符合矢量叠加原理</a:t>
            </a:r>
            <a:r>
              <a:rPr kumimoji="1" lang="en-US" altLang="zh-CN"/>
              <a:t>. </a:t>
            </a:r>
            <a:r>
              <a:rPr kumimoji="1" lang="zh-CN" altLang="en-US"/>
              <a:t>计算时可用平行四边形法则</a:t>
            </a:r>
            <a:r>
              <a:rPr kumimoji="1" lang="en-US" altLang="zh-CN"/>
              <a:t>, </a:t>
            </a:r>
            <a:r>
              <a:rPr kumimoji="1" lang="zh-CN" altLang="en-US"/>
              <a:t>或把动量和冲量投影在坐标轴上以分量形式计算</a:t>
            </a:r>
            <a:r>
              <a:rPr kumimoji="1" lang="en-US" altLang="zh-CN"/>
              <a:t>.</a:t>
            </a:r>
          </a:p>
        </p:txBody>
      </p:sp>
      <p:graphicFrame>
        <p:nvGraphicFramePr>
          <p:cNvPr id="305160" name="Object 8"/>
          <p:cNvGraphicFramePr>
            <a:graphicFrameLocks noChangeAspect="1"/>
          </p:cNvGraphicFramePr>
          <p:nvPr/>
        </p:nvGraphicFramePr>
        <p:xfrm>
          <a:off x="4140200" y="4329113"/>
          <a:ext cx="3455988" cy="2174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97" name="公式" r:id="rId9" imgW="1638000" imgH="1091880" progId="Equation.3">
                  <p:embed/>
                </p:oleObj>
              </mc:Choice>
              <mc:Fallback>
                <p:oleObj name="公式" r:id="rId9" imgW="1638000" imgH="10918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40200" y="4329113"/>
                        <a:ext cx="3455988" cy="2174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7C8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107763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4584" name="Group 9"/>
          <p:cNvGrpSpPr>
            <a:grpSpLocks/>
          </p:cNvGrpSpPr>
          <p:nvPr/>
        </p:nvGrpSpPr>
        <p:grpSpPr bwMode="auto">
          <a:xfrm>
            <a:off x="215900" y="404813"/>
            <a:ext cx="3097213" cy="5619750"/>
            <a:chOff x="3606" y="346"/>
            <a:chExt cx="1951" cy="3540"/>
          </a:xfrm>
        </p:grpSpPr>
        <p:pic>
          <p:nvPicPr>
            <p:cNvPr id="24585" name="Picture 10" descr="标枪-1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51" y="346"/>
              <a:ext cx="1746" cy="263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586" name="Text Box 11"/>
            <p:cNvSpPr txBox="1">
              <a:spLocks noChangeArrowheads="1"/>
            </p:cNvSpPr>
            <p:nvPr/>
          </p:nvSpPr>
          <p:spPr bwMode="auto">
            <a:xfrm>
              <a:off x="3606" y="3022"/>
              <a:ext cx="1951" cy="8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1pPr>
              <a:lvl2pPr marL="742950" indent="-28575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2pPr>
              <a:lvl3pPr marL="11430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3pPr>
              <a:lvl4pPr marL="16002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4pPr>
              <a:lvl5pPr marL="20574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en-US" sz="2400" b="0">
                  <a:latin typeface="Arial" charset="0"/>
                  <a:ea typeface="宋体" pitchFamily="2" charset="-122"/>
                </a:rPr>
                <a:t>    </a:t>
              </a:r>
              <a:r>
                <a:rPr lang="zh-CN" altLang="en-US" sz="2000">
                  <a:latin typeface="Arial" charset="0"/>
                  <a:ea typeface="宋体" pitchFamily="2" charset="-122"/>
                </a:rPr>
                <a:t>运动员在投掷标枪时</a:t>
              </a:r>
              <a:r>
                <a:rPr lang="en-US" altLang="zh-CN" sz="2000">
                  <a:latin typeface="宋体" pitchFamily="2" charset="-122"/>
                  <a:ea typeface="宋体" pitchFamily="2" charset="-122"/>
                </a:rPr>
                <a:t>,</a:t>
              </a:r>
              <a:r>
                <a:rPr lang="zh-CN" altLang="en-US" sz="2000">
                  <a:latin typeface="Arial" charset="0"/>
                  <a:ea typeface="宋体" pitchFamily="2" charset="-122"/>
                </a:rPr>
                <a:t>伸直手臂</a:t>
              </a:r>
              <a:r>
                <a:rPr lang="en-US" altLang="zh-CN" sz="2000">
                  <a:latin typeface="宋体" pitchFamily="2" charset="-122"/>
                  <a:ea typeface="宋体" pitchFamily="2" charset="-122"/>
                </a:rPr>
                <a:t>,</a:t>
              </a:r>
              <a:r>
                <a:rPr lang="zh-CN" altLang="en-US" sz="2000">
                  <a:latin typeface="Arial" charset="0"/>
                  <a:ea typeface="宋体" pitchFamily="2" charset="-122"/>
                </a:rPr>
                <a:t>尽可能的延长手对标枪的作用时间</a:t>
              </a:r>
              <a:r>
                <a:rPr lang="en-US" altLang="zh-CN" sz="2000">
                  <a:latin typeface="宋体" pitchFamily="2" charset="-122"/>
                  <a:ea typeface="宋体" pitchFamily="2" charset="-122"/>
                </a:rPr>
                <a:t>,</a:t>
              </a:r>
              <a:r>
                <a:rPr lang="zh-CN" altLang="en-US" sz="2000">
                  <a:latin typeface="Arial" charset="0"/>
                  <a:ea typeface="宋体" pitchFamily="2" charset="-122"/>
                </a:rPr>
                <a:t>以提高标枪出手时的速度</a:t>
              </a:r>
              <a:r>
                <a:rPr lang="en-US" altLang="zh-CN" sz="2000">
                  <a:latin typeface="宋体" pitchFamily="2" charset="-122"/>
                  <a:ea typeface="宋体" pitchFamily="2" charset="-122"/>
                </a:rPr>
                <a:t>.</a:t>
              </a:r>
              <a:endParaRPr lang="en-US" altLang="zh-CN" sz="2000" b="0">
                <a:latin typeface="宋体" pitchFamily="2" charset="-122"/>
                <a:ea typeface="宋体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59033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0" dur="500"/>
                                        <p:tgtEl>
                                          <p:spTgt spid="305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5159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178" name="Text Box 2"/>
          <p:cNvSpPr txBox="1">
            <a:spLocks noChangeArrowheads="1"/>
          </p:cNvSpPr>
          <p:nvPr/>
        </p:nvSpPr>
        <p:spPr bwMode="auto">
          <a:xfrm>
            <a:off x="468313" y="2852738"/>
            <a:ext cx="1800225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1pPr>
            <a:lvl2pPr marL="742950" indent="-28575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2pPr>
            <a:lvl3pPr marL="11430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3pPr>
            <a:lvl4pPr marL="16002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4pPr>
            <a:lvl5pPr marL="20574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>
                <a:solidFill>
                  <a:srgbClr val="0000CC"/>
                </a:solidFill>
              </a:rPr>
              <a:t>平均冲力</a:t>
            </a:r>
          </a:p>
        </p:txBody>
      </p:sp>
      <p:graphicFrame>
        <p:nvGraphicFramePr>
          <p:cNvPr id="306179" name="Object 3"/>
          <p:cNvGraphicFramePr>
            <a:graphicFrameLocks noChangeAspect="1"/>
          </p:cNvGraphicFramePr>
          <p:nvPr/>
        </p:nvGraphicFramePr>
        <p:xfrm>
          <a:off x="2232025" y="2717800"/>
          <a:ext cx="2484438" cy="911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921" name="公式" r:id="rId3" imgW="1168200" imgH="431640" progId="Equation.3">
                  <p:embed/>
                </p:oleObj>
              </mc:Choice>
              <mc:Fallback>
                <p:oleObj name="公式" r:id="rId3" imgW="1168200" imgH="431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32025" y="2717800"/>
                        <a:ext cx="2484438" cy="911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hlink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5614" name="Picture 4" descr="111"/>
          <p:cNvPicPr>
            <a:picLocks noChangeAspect="1" noChangeArrowheads="1"/>
          </p:cNvPicPr>
          <p:nvPr/>
        </p:nvPicPr>
        <p:blipFill>
          <a:blip r:embed="rId5">
            <a:lum bright="36000" contras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25" y="1844675"/>
            <a:ext cx="2232025" cy="2119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15" name="Text Box 5"/>
          <p:cNvSpPr txBox="1">
            <a:spLocks noChangeArrowheads="1"/>
          </p:cNvSpPr>
          <p:nvPr/>
        </p:nvSpPr>
        <p:spPr bwMode="auto">
          <a:xfrm>
            <a:off x="576263" y="347663"/>
            <a:ext cx="6983412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1pPr>
            <a:lvl2pPr marL="742950" indent="-28575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2pPr>
            <a:lvl3pPr marL="11430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3pPr>
            <a:lvl4pPr marL="16002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4pPr>
            <a:lvl5pPr marL="20574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>
                <a:solidFill>
                  <a:srgbClr val="0000CC"/>
                </a:solidFill>
              </a:rPr>
              <a:t>冲力</a:t>
            </a:r>
            <a:r>
              <a:rPr kumimoji="1" lang="en-US" altLang="zh-CN">
                <a:solidFill>
                  <a:srgbClr val="0000CC"/>
                </a:solidFill>
              </a:rPr>
              <a:t>(impulsive force)</a:t>
            </a:r>
          </a:p>
        </p:txBody>
      </p:sp>
      <p:sp>
        <p:nvSpPr>
          <p:cNvPr id="25616" name="Text Box 6"/>
          <p:cNvSpPr txBox="1">
            <a:spLocks noChangeArrowheads="1"/>
          </p:cNvSpPr>
          <p:nvPr/>
        </p:nvSpPr>
        <p:spPr bwMode="auto">
          <a:xfrm>
            <a:off x="250825" y="873125"/>
            <a:ext cx="8640763" cy="927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7150" cmpd="thickThin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1pPr>
            <a:lvl2pPr marL="742950" indent="-28575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2pPr>
            <a:lvl3pPr marL="11430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3pPr>
            <a:lvl4pPr marL="16002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4pPr>
            <a:lvl5pPr marL="20574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9pPr>
          </a:lstStyle>
          <a:p>
            <a:pPr eaLnBrk="1" hangingPunct="1">
              <a:lnSpc>
                <a:spcPct val="105000"/>
              </a:lnSpc>
            </a:pPr>
            <a:r>
              <a:rPr kumimoji="1" lang="zh-CN" altLang="en-US"/>
              <a:t>    当两个物体碰撞时</a:t>
            </a:r>
            <a:r>
              <a:rPr kumimoji="1" lang="en-US" altLang="zh-CN">
                <a:latin typeface="宋体" pitchFamily="2" charset="-122"/>
                <a:ea typeface="宋体" pitchFamily="2" charset="-122"/>
              </a:rPr>
              <a:t>,</a:t>
            </a:r>
            <a:r>
              <a:rPr kumimoji="1" lang="zh-CN" altLang="en-US"/>
              <a:t>在极短的相互作用时间里</a:t>
            </a:r>
            <a:r>
              <a:rPr kumimoji="1" lang="en-US" altLang="zh-CN">
                <a:latin typeface="宋体" pitchFamily="2" charset="-122"/>
                <a:ea typeface="宋体" pitchFamily="2" charset="-122"/>
              </a:rPr>
              <a:t>,</a:t>
            </a:r>
            <a:r>
              <a:rPr kumimoji="1" lang="zh-CN" altLang="en-US"/>
              <a:t>相互作用力很大且迅速变化</a:t>
            </a:r>
            <a:r>
              <a:rPr kumimoji="1" lang="en-US" altLang="zh-CN">
                <a:latin typeface="宋体" pitchFamily="2" charset="-122"/>
                <a:ea typeface="宋体" pitchFamily="2" charset="-122"/>
              </a:rPr>
              <a:t>,</a:t>
            </a:r>
            <a:r>
              <a:rPr kumimoji="1" lang="zh-CN" altLang="en-US"/>
              <a:t>这种力称为</a:t>
            </a:r>
            <a:r>
              <a:rPr kumimoji="1" lang="zh-CN" altLang="en-US">
                <a:solidFill>
                  <a:schemeClr val="hlink"/>
                </a:solidFill>
              </a:rPr>
              <a:t>冲力</a:t>
            </a:r>
            <a:r>
              <a:rPr kumimoji="1" lang="en-US" altLang="zh-CN">
                <a:latin typeface="宋体" pitchFamily="2" charset="-122"/>
                <a:ea typeface="宋体" pitchFamily="2" charset="-122"/>
              </a:rPr>
              <a:t>.</a:t>
            </a:r>
          </a:p>
        </p:txBody>
      </p:sp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576263" y="3644900"/>
            <a:ext cx="4643437" cy="755650"/>
            <a:chOff x="288" y="2016"/>
            <a:chExt cx="3171" cy="550"/>
          </a:xfrm>
        </p:grpSpPr>
        <p:sp>
          <p:nvSpPr>
            <p:cNvPr id="25629" name="Text Box 8"/>
            <p:cNvSpPr txBox="1">
              <a:spLocks noChangeArrowheads="1"/>
            </p:cNvSpPr>
            <p:nvPr/>
          </p:nvSpPr>
          <p:spPr bwMode="auto">
            <a:xfrm>
              <a:off x="288" y="2112"/>
              <a:ext cx="624" cy="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1pPr>
              <a:lvl2pPr marL="742950" indent="-28575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2pPr>
              <a:lvl3pPr marL="11430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3pPr>
              <a:lvl4pPr marL="16002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4pPr>
              <a:lvl5pPr marL="20574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zh-CN" altLang="en-US"/>
                <a:t>得</a:t>
              </a:r>
              <a:r>
                <a:rPr kumimoji="1" lang="zh-CN" altLang="en-US" b="0"/>
                <a:t> </a:t>
              </a:r>
            </a:p>
          </p:txBody>
        </p:sp>
        <p:graphicFrame>
          <p:nvGraphicFramePr>
            <p:cNvPr id="25612" name="Object 9"/>
            <p:cNvGraphicFramePr>
              <a:graphicFrameLocks noChangeAspect="1"/>
            </p:cNvGraphicFramePr>
            <p:nvPr/>
          </p:nvGraphicFramePr>
          <p:xfrm>
            <a:off x="814" y="2016"/>
            <a:ext cx="2645" cy="5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922" name="公式" r:id="rId6" imgW="1701720" imgH="355320" progId="Equation.3">
                    <p:embed/>
                  </p:oleObj>
                </mc:Choice>
                <mc:Fallback>
                  <p:oleObj name="公式" r:id="rId6" imgW="1701720" imgH="35532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14" y="2016"/>
                          <a:ext cx="2645" cy="5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CC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accent2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107763" dir="189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06186" name="Text Box 10"/>
          <p:cNvSpPr txBox="1">
            <a:spLocks noChangeArrowheads="1"/>
          </p:cNvSpPr>
          <p:nvPr/>
        </p:nvSpPr>
        <p:spPr bwMode="auto">
          <a:xfrm>
            <a:off x="250825" y="4581525"/>
            <a:ext cx="1676400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1pPr>
            <a:lvl2pPr marL="742950" indent="-28575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2pPr>
            <a:lvl3pPr marL="11430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3pPr>
            <a:lvl4pPr marL="16002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4pPr>
            <a:lvl5pPr marL="20574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/>
              <a:t>分量式</a:t>
            </a:r>
          </a:p>
        </p:txBody>
      </p:sp>
      <p:graphicFrame>
        <p:nvGraphicFramePr>
          <p:cNvPr id="306187" name="Object 11"/>
          <p:cNvGraphicFramePr>
            <a:graphicFrameLocks noChangeAspect="1"/>
          </p:cNvGraphicFramePr>
          <p:nvPr/>
        </p:nvGraphicFramePr>
        <p:xfrm>
          <a:off x="1619250" y="4581525"/>
          <a:ext cx="3960813" cy="1697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923" name="公式" r:id="rId8" imgW="1803240" imgH="736560" progId="Equation.3">
                  <p:embed/>
                </p:oleObj>
              </mc:Choice>
              <mc:Fallback>
                <p:oleObj name="公式" r:id="rId8" imgW="1803240" imgH="7365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9250" y="4581525"/>
                        <a:ext cx="3960813" cy="1697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hlink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107763" dir="189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" name="Group 12"/>
          <p:cNvGrpSpPr>
            <a:grpSpLocks/>
          </p:cNvGrpSpPr>
          <p:nvPr/>
        </p:nvGrpSpPr>
        <p:grpSpPr bwMode="auto">
          <a:xfrm>
            <a:off x="5867400" y="4141788"/>
            <a:ext cx="2890838" cy="2311400"/>
            <a:chOff x="3826" y="2614"/>
            <a:chExt cx="1821" cy="1456"/>
          </a:xfrm>
        </p:grpSpPr>
        <p:sp>
          <p:nvSpPr>
            <p:cNvPr id="25625" name="Freeform 13" descr="宽上对角线"/>
            <p:cNvSpPr>
              <a:spLocks/>
            </p:cNvSpPr>
            <p:nvPr/>
          </p:nvSpPr>
          <p:spPr bwMode="auto">
            <a:xfrm>
              <a:off x="4196" y="2886"/>
              <a:ext cx="952" cy="907"/>
            </a:xfrm>
            <a:custGeom>
              <a:avLst/>
              <a:gdLst>
                <a:gd name="T0" fmla="*/ 1104 w 1104"/>
                <a:gd name="T1" fmla="*/ 864 h 864"/>
                <a:gd name="T2" fmla="*/ 0 w 1104"/>
                <a:gd name="T3" fmla="*/ 864 h 864"/>
                <a:gd name="T4" fmla="*/ 144 w 1104"/>
                <a:gd name="T5" fmla="*/ 768 h 864"/>
                <a:gd name="T6" fmla="*/ 240 w 1104"/>
                <a:gd name="T7" fmla="*/ 672 h 864"/>
                <a:gd name="T8" fmla="*/ 288 w 1104"/>
                <a:gd name="T9" fmla="*/ 576 h 864"/>
                <a:gd name="T10" fmla="*/ 336 w 1104"/>
                <a:gd name="T11" fmla="*/ 432 h 864"/>
                <a:gd name="T12" fmla="*/ 384 w 1104"/>
                <a:gd name="T13" fmla="*/ 240 h 864"/>
                <a:gd name="T14" fmla="*/ 432 w 1104"/>
                <a:gd name="T15" fmla="*/ 96 h 864"/>
                <a:gd name="T16" fmla="*/ 480 w 1104"/>
                <a:gd name="T17" fmla="*/ 0 h 864"/>
                <a:gd name="T18" fmla="*/ 528 w 1104"/>
                <a:gd name="T19" fmla="*/ 0 h 864"/>
                <a:gd name="T20" fmla="*/ 576 w 1104"/>
                <a:gd name="T21" fmla="*/ 0 h 864"/>
                <a:gd name="T22" fmla="*/ 624 w 1104"/>
                <a:gd name="T23" fmla="*/ 96 h 864"/>
                <a:gd name="T24" fmla="*/ 720 w 1104"/>
                <a:gd name="T25" fmla="*/ 288 h 864"/>
                <a:gd name="T26" fmla="*/ 768 w 1104"/>
                <a:gd name="T27" fmla="*/ 432 h 864"/>
                <a:gd name="T28" fmla="*/ 864 w 1104"/>
                <a:gd name="T29" fmla="*/ 576 h 864"/>
                <a:gd name="T30" fmla="*/ 960 w 1104"/>
                <a:gd name="T31" fmla="*/ 720 h 864"/>
                <a:gd name="T32" fmla="*/ 1104 w 1104"/>
                <a:gd name="T33" fmla="*/ 864 h 864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1104"/>
                <a:gd name="T52" fmla="*/ 0 h 864"/>
                <a:gd name="T53" fmla="*/ 1104 w 1104"/>
                <a:gd name="T54" fmla="*/ 864 h 864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1104" h="864">
                  <a:moveTo>
                    <a:pt x="1104" y="864"/>
                  </a:moveTo>
                  <a:lnTo>
                    <a:pt x="0" y="864"/>
                  </a:lnTo>
                  <a:lnTo>
                    <a:pt x="144" y="768"/>
                  </a:lnTo>
                  <a:lnTo>
                    <a:pt x="240" y="672"/>
                  </a:lnTo>
                  <a:lnTo>
                    <a:pt x="288" y="576"/>
                  </a:lnTo>
                  <a:lnTo>
                    <a:pt x="336" y="432"/>
                  </a:lnTo>
                  <a:lnTo>
                    <a:pt x="384" y="240"/>
                  </a:lnTo>
                  <a:lnTo>
                    <a:pt x="432" y="96"/>
                  </a:lnTo>
                  <a:lnTo>
                    <a:pt x="480" y="0"/>
                  </a:lnTo>
                  <a:lnTo>
                    <a:pt x="528" y="0"/>
                  </a:lnTo>
                  <a:lnTo>
                    <a:pt x="576" y="0"/>
                  </a:lnTo>
                  <a:lnTo>
                    <a:pt x="624" y="96"/>
                  </a:lnTo>
                  <a:lnTo>
                    <a:pt x="720" y="288"/>
                  </a:lnTo>
                  <a:lnTo>
                    <a:pt x="768" y="432"/>
                  </a:lnTo>
                  <a:lnTo>
                    <a:pt x="864" y="576"/>
                  </a:lnTo>
                  <a:lnTo>
                    <a:pt x="960" y="720"/>
                  </a:lnTo>
                  <a:lnTo>
                    <a:pt x="1104" y="864"/>
                  </a:lnTo>
                  <a:close/>
                </a:path>
              </a:pathLst>
            </a:custGeom>
            <a:pattFill prst="wdUpDiag">
              <a:fgClr>
                <a:schemeClr val="accent1"/>
              </a:fgClr>
              <a:bgClr>
                <a:schemeClr val="bg1"/>
              </a:bgClr>
            </a:pattFill>
            <a:ln>
              <a:noFill/>
            </a:ln>
            <a:extLs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round/>
                  <a:headEnd/>
                  <a:tailEnd type="none" w="med" len="lg"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1pPr>
              <a:lvl2pPr marL="742950" indent="-28575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2pPr>
              <a:lvl3pPr marL="11430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3pPr>
              <a:lvl4pPr marL="16002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4pPr>
              <a:lvl5pPr marL="20574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5626" name="Line 14"/>
            <p:cNvSpPr>
              <a:spLocks noChangeShapeType="1"/>
            </p:cNvSpPr>
            <p:nvPr/>
          </p:nvSpPr>
          <p:spPr bwMode="auto">
            <a:xfrm>
              <a:off x="4015" y="3809"/>
              <a:ext cx="163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5627" name="Line 15"/>
            <p:cNvSpPr>
              <a:spLocks noChangeShapeType="1"/>
            </p:cNvSpPr>
            <p:nvPr/>
          </p:nvSpPr>
          <p:spPr bwMode="auto">
            <a:xfrm flipV="1">
              <a:off x="4014" y="2750"/>
              <a:ext cx="0" cy="106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25607" name="Object 16"/>
            <p:cNvGraphicFramePr>
              <a:graphicFrameLocks noChangeAspect="1"/>
            </p:cNvGraphicFramePr>
            <p:nvPr/>
          </p:nvGraphicFramePr>
          <p:xfrm>
            <a:off x="4059" y="2614"/>
            <a:ext cx="227" cy="22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924" name="公式" r:id="rId10" imgW="164880" imgH="152280" progId="Equation.3">
                    <p:embed/>
                  </p:oleObj>
                </mc:Choice>
                <mc:Fallback>
                  <p:oleObj name="公式" r:id="rId10" imgW="164880" imgH="1522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59" y="2614"/>
                          <a:ext cx="227" cy="22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5608" name="Object 17"/>
            <p:cNvGraphicFramePr>
              <a:graphicFrameLocks noChangeAspect="1"/>
            </p:cNvGraphicFramePr>
            <p:nvPr/>
          </p:nvGraphicFramePr>
          <p:xfrm>
            <a:off x="5511" y="3793"/>
            <a:ext cx="124" cy="23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925" name="公式" r:id="rId12" imgW="88560" imgH="152280" progId="Equation.3">
                    <p:embed/>
                  </p:oleObj>
                </mc:Choice>
                <mc:Fallback>
                  <p:oleObj name="公式" r:id="rId12" imgW="88560" imgH="1522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511" y="3793"/>
                          <a:ext cx="124" cy="23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5609" name="Object 18"/>
            <p:cNvGraphicFramePr>
              <a:graphicFrameLocks noChangeAspect="1"/>
            </p:cNvGraphicFramePr>
            <p:nvPr/>
          </p:nvGraphicFramePr>
          <p:xfrm>
            <a:off x="3826" y="3748"/>
            <a:ext cx="188" cy="22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926" name="公式" r:id="rId14" imgW="253800" imgH="291960" progId="Equation.3">
                    <p:embed/>
                  </p:oleObj>
                </mc:Choice>
                <mc:Fallback>
                  <p:oleObj name="公式" r:id="rId14" imgW="253800" imgH="29196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26" y="3748"/>
                          <a:ext cx="188" cy="22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5610" name="Object 19"/>
            <p:cNvGraphicFramePr>
              <a:graphicFrameLocks noChangeAspect="1"/>
            </p:cNvGraphicFramePr>
            <p:nvPr/>
          </p:nvGraphicFramePr>
          <p:xfrm>
            <a:off x="5057" y="3748"/>
            <a:ext cx="192" cy="32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927" name="公式" r:id="rId16" imgW="139680" imgH="215640" progId="Equation.3">
                    <p:embed/>
                  </p:oleObj>
                </mc:Choice>
                <mc:Fallback>
                  <p:oleObj name="公式" r:id="rId16" imgW="139680" imgH="2156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057" y="3748"/>
                          <a:ext cx="192" cy="32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5611" name="Object 20"/>
            <p:cNvGraphicFramePr>
              <a:graphicFrameLocks noChangeAspect="1"/>
            </p:cNvGraphicFramePr>
            <p:nvPr/>
          </p:nvGraphicFramePr>
          <p:xfrm>
            <a:off x="4105" y="3748"/>
            <a:ext cx="211" cy="32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928" name="公式" r:id="rId18" imgW="126720" imgH="215640" progId="Equation.3">
                    <p:embed/>
                  </p:oleObj>
                </mc:Choice>
                <mc:Fallback>
                  <p:oleObj name="公式" r:id="rId18" imgW="126720" imgH="2156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05" y="3748"/>
                          <a:ext cx="211" cy="32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5628" name="Freeform 21"/>
            <p:cNvSpPr>
              <a:spLocks/>
            </p:cNvSpPr>
            <p:nvPr/>
          </p:nvSpPr>
          <p:spPr bwMode="auto">
            <a:xfrm>
              <a:off x="4206" y="2840"/>
              <a:ext cx="920" cy="969"/>
            </a:xfrm>
            <a:custGeom>
              <a:avLst/>
              <a:gdLst>
                <a:gd name="T0" fmla="*/ 0 w 1056"/>
                <a:gd name="T1" fmla="*/ 912 h 912"/>
                <a:gd name="T2" fmla="*/ 240 w 1056"/>
                <a:gd name="T3" fmla="*/ 672 h 912"/>
                <a:gd name="T4" fmla="*/ 432 w 1056"/>
                <a:gd name="T5" fmla="*/ 96 h 912"/>
                <a:gd name="T6" fmla="*/ 576 w 1056"/>
                <a:gd name="T7" fmla="*/ 96 h 912"/>
                <a:gd name="T8" fmla="*/ 768 w 1056"/>
                <a:gd name="T9" fmla="*/ 480 h 912"/>
                <a:gd name="T10" fmla="*/ 1056 w 1056"/>
                <a:gd name="T11" fmla="*/ 912 h 91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056"/>
                <a:gd name="T19" fmla="*/ 0 h 912"/>
                <a:gd name="T20" fmla="*/ 1056 w 1056"/>
                <a:gd name="T21" fmla="*/ 912 h 91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056" h="912">
                  <a:moveTo>
                    <a:pt x="0" y="912"/>
                  </a:moveTo>
                  <a:cubicBezTo>
                    <a:pt x="84" y="860"/>
                    <a:pt x="168" y="808"/>
                    <a:pt x="240" y="672"/>
                  </a:cubicBezTo>
                  <a:cubicBezTo>
                    <a:pt x="312" y="536"/>
                    <a:pt x="376" y="192"/>
                    <a:pt x="432" y="96"/>
                  </a:cubicBezTo>
                  <a:cubicBezTo>
                    <a:pt x="488" y="0"/>
                    <a:pt x="520" y="32"/>
                    <a:pt x="576" y="96"/>
                  </a:cubicBezTo>
                  <a:cubicBezTo>
                    <a:pt x="632" y="160"/>
                    <a:pt x="688" y="344"/>
                    <a:pt x="768" y="480"/>
                  </a:cubicBezTo>
                  <a:cubicBezTo>
                    <a:pt x="848" y="616"/>
                    <a:pt x="952" y="764"/>
                    <a:pt x="1056" y="912"/>
                  </a:cubicBezTo>
                </a:path>
              </a:pathLst>
            </a:custGeom>
            <a:noFill/>
            <a:ln w="28575">
              <a:solidFill>
                <a:srgbClr val="0000FF"/>
              </a:solidFill>
              <a:round/>
              <a:headEnd/>
              <a:tailEnd type="none" w="med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1pPr>
              <a:lvl2pPr marL="742950" indent="-28575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2pPr>
              <a:lvl3pPr marL="11430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3pPr>
              <a:lvl4pPr marL="16002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4pPr>
              <a:lvl5pPr marL="20574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  <p:grpSp>
        <p:nvGrpSpPr>
          <p:cNvPr id="4" name="Group 22"/>
          <p:cNvGrpSpPr>
            <a:grpSpLocks/>
          </p:cNvGrpSpPr>
          <p:nvPr/>
        </p:nvGrpSpPr>
        <p:grpSpPr bwMode="auto">
          <a:xfrm>
            <a:off x="5795963" y="5229225"/>
            <a:ext cx="2128837" cy="792163"/>
            <a:chOff x="3651" y="3294"/>
            <a:chExt cx="1341" cy="499"/>
          </a:xfrm>
        </p:grpSpPr>
        <p:graphicFrame>
          <p:nvGraphicFramePr>
            <p:cNvPr id="25606" name="Object 23"/>
            <p:cNvGraphicFramePr>
              <a:graphicFrameLocks noChangeAspect="1"/>
            </p:cNvGraphicFramePr>
            <p:nvPr/>
          </p:nvGraphicFramePr>
          <p:xfrm>
            <a:off x="3651" y="3294"/>
            <a:ext cx="182" cy="20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929" name="公式" r:id="rId20" imgW="393480" imgH="444240" progId="Equation.3">
                    <p:embed/>
                  </p:oleObj>
                </mc:Choice>
                <mc:Fallback>
                  <p:oleObj name="公式" r:id="rId20" imgW="393480" imgH="4442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51" y="3294"/>
                          <a:ext cx="182" cy="20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5623" name="Rectangle 24"/>
            <p:cNvSpPr>
              <a:spLocks noChangeArrowheads="1"/>
            </p:cNvSpPr>
            <p:nvPr/>
          </p:nvSpPr>
          <p:spPr bwMode="auto">
            <a:xfrm>
              <a:off x="4085" y="3406"/>
              <a:ext cx="907" cy="387"/>
            </a:xfrm>
            <a:prstGeom prst="rect">
              <a:avLst/>
            </a:prstGeom>
            <a:solidFill>
              <a:srgbClr val="FFFF99">
                <a:alpha val="50195"/>
              </a:srgbClr>
            </a:solidFill>
            <a:ln w="19050">
              <a:solidFill>
                <a:schemeClr val="tx1"/>
              </a:solidFill>
              <a:miter lim="800000"/>
              <a:headEnd/>
              <a:tailEnd type="none" w="med" len="lg"/>
            </a:ln>
          </p:spPr>
          <p:txBody>
            <a:bodyPr wrap="none" anchor="ctr"/>
            <a:lstStyle>
              <a:lvl1pPr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1pPr>
              <a:lvl2pPr marL="742950" indent="-28575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2pPr>
              <a:lvl3pPr marL="11430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3pPr>
              <a:lvl4pPr marL="16002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4pPr>
              <a:lvl5pPr marL="20574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5624" name="Line 25"/>
            <p:cNvSpPr>
              <a:spLocks noChangeShapeType="1"/>
            </p:cNvSpPr>
            <p:nvPr/>
          </p:nvSpPr>
          <p:spPr bwMode="auto">
            <a:xfrm flipH="1">
              <a:off x="3878" y="3406"/>
              <a:ext cx="528" cy="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dash"/>
              <a:round/>
              <a:headEnd/>
              <a:tailEnd type="non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aphicFrame>
        <p:nvGraphicFramePr>
          <p:cNvPr id="306202" name="Object 26"/>
          <p:cNvGraphicFramePr>
            <a:graphicFrameLocks noChangeAspect="1"/>
          </p:cNvGraphicFramePr>
          <p:nvPr/>
        </p:nvGraphicFramePr>
        <p:xfrm>
          <a:off x="4716463" y="1930400"/>
          <a:ext cx="989012" cy="538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930" name="公式" r:id="rId22" imgW="419040" imgH="228600" progId="Equation.3">
                  <p:embed/>
                </p:oleObj>
              </mc:Choice>
              <mc:Fallback>
                <p:oleObj name="公式" r:id="rId22" imgW="41904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16463" y="1930400"/>
                        <a:ext cx="989012" cy="538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hlink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" name="Group 27"/>
          <p:cNvGrpSpPr>
            <a:grpSpLocks/>
          </p:cNvGrpSpPr>
          <p:nvPr/>
        </p:nvGrpSpPr>
        <p:grpSpPr bwMode="auto">
          <a:xfrm>
            <a:off x="576263" y="1844675"/>
            <a:ext cx="4111625" cy="835025"/>
            <a:chOff x="385" y="1180"/>
            <a:chExt cx="2590" cy="526"/>
          </a:xfrm>
        </p:grpSpPr>
        <p:graphicFrame>
          <p:nvGraphicFramePr>
            <p:cNvPr id="25605" name="Object 28"/>
            <p:cNvGraphicFramePr>
              <a:graphicFrameLocks noChangeAspect="1"/>
            </p:cNvGraphicFramePr>
            <p:nvPr/>
          </p:nvGraphicFramePr>
          <p:xfrm>
            <a:off x="975" y="1180"/>
            <a:ext cx="2000" cy="52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931" name="公式" r:id="rId24" imgW="1346040" imgH="355320" progId="Equation.3">
                    <p:embed/>
                  </p:oleObj>
                </mc:Choice>
                <mc:Fallback>
                  <p:oleObj name="公式" r:id="rId24" imgW="1346040" imgH="35532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75" y="1180"/>
                          <a:ext cx="2000" cy="52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hlink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5622" name="Text Box 29"/>
            <p:cNvSpPr txBox="1">
              <a:spLocks noChangeArrowheads="1"/>
            </p:cNvSpPr>
            <p:nvPr/>
          </p:nvSpPr>
          <p:spPr bwMode="auto">
            <a:xfrm>
              <a:off x="385" y="1253"/>
              <a:ext cx="680" cy="3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1pPr>
              <a:lvl2pPr marL="742950" indent="-28575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2pPr>
              <a:lvl3pPr marL="11430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3pPr>
              <a:lvl4pPr marL="16002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4pPr>
              <a:lvl5pPr marL="20574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zh-CN" altLang="en-US"/>
                <a:t>冲量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3042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24" dur="500"/>
                                        <p:tgtEl>
                                          <p:spTgt spid="306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1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75"/>
                                        <p:tgtEl>
                                          <p:spTgt spid="3061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225"/>
                            </p:stCondLst>
                            <p:childTnLst>
                              <p:par>
                                <p:cTn id="37" presetID="4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9" dur="500"/>
                                        <p:tgtEl>
                                          <p:spTgt spid="306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6178" grpId="0" autoUpdateAnimBg="0"/>
      <p:bldP spid="306186" grpId="0" build="p" autoUpdateAnimBg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2"/>
          <p:cNvSpPr txBox="1">
            <a:spLocks noChangeArrowheads="1"/>
          </p:cNvSpPr>
          <p:nvPr/>
        </p:nvSpPr>
        <p:spPr bwMode="auto">
          <a:xfrm>
            <a:off x="250825" y="341313"/>
            <a:ext cx="8569325" cy="927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1pPr>
            <a:lvl2pPr marL="742950" indent="-28575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2pPr>
            <a:lvl3pPr marL="11430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3pPr>
            <a:lvl4pPr marL="16002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4pPr>
            <a:lvl5pPr marL="20574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9pPr>
          </a:lstStyle>
          <a:p>
            <a:pPr eaLnBrk="1" hangingPunct="1">
              <a:lnSpc>
                <a:spcPct val="105000"/>
              </a:lnSpc>
            </a:pPr>
            <a:r>
              <a:rPr lang="zh-CN" altLang="en-US">
                <a:solidFill>
                  <a:srgbClr val="FF9933"/>
                </a:solidFill>
                <a:latin typeface="黑体" pitchFamily="49" charset="-122"/>
              </a:rPr>
              <a:t>  </a:t>
            </a:r>
            <a:r>
              <a:rPr lang="zh-CN" altLang="en-US">
                <a:solidFill>
                  <a:srgbClr val="0000CC"/>
                </a:solidFill>
                <a:latin typeface="黑体" pitchFamily="49" charset="-122"/>
              </a:rPr>
              <a:t>结论</a:t>
            </a:r>
            <a:r>
              <a:rPr lang="en-US" altLang="zh-CN">
                <a:solidFill>
                  <a:srgbClr val="0000CC"/>
                </a:solidFill>
              </a:rPr>
              <a:t>: </a:t>
            </a:r>
            <a:r>
              <a:rPr lang="zh-CN" altLang="en-US">
                <a:latin typeface="黑体" pitchFamily="49" charset="-122"/>
              </a:rPr>
              <a:t>物体动量变化一定的情况下</a:t>
            </a:r>
            <a:r>
              <a:rPr lang="en-US" altLang="zh-CN">
                <a:latin typeface="宋体" pitchFamily="2" charset="-122"/>
                <a:ea typeface="宋体" pitchFamily="2" charset="-122"/>
              </a:rPr>
              <a:t>,</a:t>
            </a:r>
            <a:r>
              <a:rPr lang="zh-CN" altLang="en-US">
                <a:latin typeface="黑体" pitchFamily="49" charset="-122"/>
              </a:rPr>
              <a:t>作用时间越长</a:t>
            </a:r>
            <a:r>
              <a:rPr lang="en-US" altLang="zh-CN">
                <a:latin typeface="宋体" pitchFamily="2" charset="-122"/>
                <a:ea typeface="宋体" pitchFamily="2" charset="-122"/>
              </a:rPr>
              <a:t>,</a:t>
            </a:r>
            <a:r>
              <a:rPr lang="zh-CN" altLang="en-US">
                <a:latin typeface="黑体" pitchFamily="49" charset="-122"/>
              </a:rPr>
              <a:t>物体受到的平均冲力越小</a:t>
            </a:r>
            <a:r>
              <a:rPr lang="en-US" altLang="zh-CN"/>
              <a:t>; </a:t>
            </a:r>
            <a:r>
              <a:rPr lang="zh-CN" altLang="en-US">
                <a:latin typeface="黑体" pitchFamily="49" charset="-122"/>
              </a:rPr>
              <a:t>反之则越大</a:t>
            </a:r>
            <a:r>
              <a:rPr lang="en-US" altLang="zh-CN">
                <a:latin typeface="宋体" pitchFamily="2" charset="-122"/>
                <a:ea typeface="宋体" pitchFamily="2" charset="-122"/>
              </a:rPr>
              <a:t>.</a:t>
            </a:r>
            <a:r>
              <a:rPr lang="en-US" altLang="zh-CN">
                <a:latin typeface="黑体" pitchFamily="49" charset="-122"/>
              </a:rPr>
              <a:t>  </a:t>
            </a:r>
          </a:p>
        </p:txBody>
      </p:sp>
      <p:pic>
        <p:nvPicPr>
          <p:cNvPr id="307203" name="Picture 3" descr="跳高-3"/>
          <p:cNvPicPr>
            <a:picLocks noChangeAspect="1" noChangeArrowheads="1"/>
          </p:cNvPicPr>
          <p:nvPr/>
        </p:nvPicPr>
        <p:blipFill>
          <a:blip r:embed="rId2">
            <a:lum contras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35" r="9474"/>
          <a:stretch>
            <a:fillRect/>
          </a:stretch>
        </p:blipFill>
        <p:spPr bwMode="auto">
          <a:xfrm>
            <a:off x="2951163" y="1449388"/>
            <a:ext cx="5545137" cy="420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323850" y="3141663"/>
            <a:ext cx="5256213" cy="2473325"/>
            <a:chOff x="204" y="2160"/>
            <a:chExt cx="3583" cy="1558"/>
          </a:xfrm>
        </p:grpSpPr>
        <p:sp>
          <p:nvSpPr>
            <p:cNvPr id="83973" name="Text Box 5"/>
            <p:cNvSpPr txBox="1">
              <a:spLocks noChangeArrowheads="1"/>
            </p:cNvSpPr>
            <p:nvPr/>
          </p:nvSpPr>
          <p:spPr bwMode="auto">
            <a:xfrm>
              <a:off x="204" y="2160"/>
              <a:ext cx="1723" cy="15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1pPr>
              <a:lvl2pPr marL="742950" indent="-28575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2pPr>
              <a:lvl3pPr marL="11430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3pPr>
              <a:lvl4pPr marL="16002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4pPr>
              <a:lvl5pPr marL="20574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en-US" b="0">
                  <a:latin typeface="楷体_GB2312" pitchFamily="49" charset="-122"/>
                  <a:ea typeface="楷体_GB2312" pitchFamily="49" charset="-122"/>
                </a:rPr>
                <a:t>  </a:t>
              </a:r>
              <a:r>
                <a:rPr lang="zh-CN" altLang="en-US"/>
                <a:t>海绵垫子可以延长运动员下落时与其接触的时间</a:t>
              </a:r>
              <a:r>
                <a:rPr lang="en-US" altLang="zh-CN"/>
                <a:t>,  </a:t>
              </a:r>
              <a:r>
                <a:rPr lang="zh-CN" altLang="en-US"/>
                <a:t>这样就减小了地面对人的冲击力</a:t>
              </a:r>
              <a:r>
                <a:rPr lang="en-US" altLang="zh-CN"/>
                <a:t>.</a:t>
              </a:r>
              <a:r>
                <a:rPr lang="en-US" altLang="zh-CN" b="0">
                  <a:latin typeface="楷体_GB2312" pitchFamily="49" charset="-122"/>
                  <a:ea typeface="楷体_GB2312" pitchFamily="49" charset="-122"/>
                </a:rPr>
                <a:t> </a:t>
              </a:r>
            </a:p>
          </p:txBody>
        </p:sp>
        <p:sp>
          <p:nvSpPr>
            <p:cNvPr id="83974" name="Line 6"/>
            <p:cNvSpPr>
              <a:spLocks noChangeShapeType="1"/>
            </p:cNvSpPr>
            <p:nvPr/>
          </p:nvSpPr>
          <p:spPr bwMode="auto">
            <a:xfrm>
              <a:off x="1882" y="2750"/>
              <a:ext cx="1905" cy="816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970109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07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50" name="Text Box 2"/>
          <p:cNvSpPr txBox="1">
            <a:spLocks noChangeArrowheads="1"/>
          </p:cNvSpPr>
          <p:nvPr/>
        </p:nvSpPr>
        <p:spPr bwMode="auto">
          <a:xfrm>
            <a:off x="250825" y="404813"/>
            <a:ext cx="4103688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1pPr>
            <a:lvl2pPr marL="742950" indent="-28575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2pPr>
            <a:lvl3pPr marL="11430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3pPr>
            <a:lvl4pPr marL="16002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4pPr>
            <a:lvl5pPr marL="20574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>
                <a:solidFill>
                  <a:srgbClr val="0000CC"/>
                </a:solidFill>
              </a:rPr>
              <a:t>2. </a:t>
            </a:r>
            <a:r>
              <a:rPr kumimoji="1" lang="zh-CN" altLang="en-US">
                <a:solidFill>
                  <a:srgbClr val="0000CC"/>
                </a:solidFill>
              </a:rPr>
              <a:t>质点系的动量定理</a:t>
            </a:r>
          </a:p>
        </p:txBody>
      </p:sp>
      <p:sp>
        <p:nvSpPr>
          <p:cNvPr id="308227" name="Text Box 3"/>
          <p:cNvSpPr txBox="1">
            <a:spLocks noChangeArrowheads="1"/>
          </p:cNvSpPr>
          <p:nvPr/>
        </p:nvSpPr>
        <p:spPr bwMode="auto">
          <a:xfrm>
            <a:off x="431800" y="2636838"/>
            <a:ext cx="2286000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1pPr>
            <a:lvl2pPr marL="742950" indent="-28575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2pPr>
            <a:lvl3pPr marL="11430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3pPr>
            <a:lvl4pPr marL="16002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4pPr>
            <a:lvl5pPr marL="20574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/>
              <a:t>第</a:t>
            </a:r>
            <a:r>
              <a:rPr kumimoji="1" lang="en-US" altLang="zh-CN" i="1"/>
              <a:t>i</a:t>
            </a:r>
            <a:r>
              <a:rPr kumimoji="1" lang="zh-CN" altLang="en-US"/>
              <a:t>个质点</a:t>
            </a:r>
            <a:r>
              <a:rPr kumimoji="1" lang="en-US" altLang="zh-CN"/>
              <a:t>:</a:t>
            </a:r>
            <a:endParaRPr kumimoji="1" lang="en-US" altLang="zh-CN" b="0"/>
          </a:p>
        </p:txBody>
      </p:sp>
      <p:graphicFrame>
        <p:nvGraphicFramePr>
          <p:cNvPr id="308228" name="Object 4"/>
          <p:cNvGraphicFramePr>
            <a:graphicFrameLocks noChangeAspect="1"/>
          </p:cNvGraphicFramePr>
          <p:nvPr/>
        </p:nvGraphicFramePr>
        <p:xfrm>
          <a:off x="2195513" y="2492375"/>
          <a:ext cx="3744912" cy="804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322" name="公式" r:id="rId3" imgW="1650960" imgH="355320" progId="Equation.3">
                  <p:embed/>
                </p:oleObj>
              </mc:Choice>
              <mc:Fallback>
                <p:oleObj name="公式" r:id="rId3" imgW="1650960" imgH="3553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95513" y="2492375"/>
                        <a:ext cx="3744912" cy="8048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hlink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8229" name="Text Box 5"/>
          <p:cNvSpPr txBox="1">
            <a:spLocks noChangeArrowheads="1"/>
          </p:cNvSpPr>
          <p:nvPr/>
        </p:nvSpPr>
        <p:spPr bwMode="auto">
          <a:xfrm>
            <a:off x="395288" y="3465513"/>
            <a:ext cx="2016125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1pPr>
            <a:lvl2pPr marL="742950" indent="-28575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2pPr>
            <a:lvl3pPr marL="11430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3pPr>
            <a:lvl4pPr marL="16002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4pPr>
            <a:lvl5pPr marL="20574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/>
              <a:t>整个系统</a:t>
            </a:r>
            <a:r>
              <a:rPr kumimoji="1" lang="en-US" altLang="zh-CN"/>
              <a:t>:</a:t>
            </a:r>
            <a:endParaRPr kumimoji="1" lang="en-US" altLang="zh-CN" b="0"/>
          </a:p>
        </p:txBody>
      </p:sp>
      <p:graphicFrame>
        <p:nvGraphicFramePr>
          <p:cNvPr id="308230" name="Object 6"/>
          <p:cNvGraphicFramePr>
            <a:graphicFrameLocks noChangeAspect="1"/>
          </p:cNvGraphicFramePr>
          <p:nvPr/>
        </p:nvGraphicFramePr>
        <p:xfrm>
          <a:off x="2124075" y="3321050"/>
          <a:ext cx="5111750" cy="889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323" name="公式" r:id="rId5" imgW="2628720" imgH="457200" progId="Equation.3">
                  <p:embed/>
                </p:oleObj>
              </mc:Choice>
              <mc:Fallback>
                <p:oleObj name="公式" r:id="rId5" imgW="262872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24075" y="3321050"/>
                        <a:ext cx="5111750" cy="889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CC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33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107763" dir="189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8231" name="AutoShape 7"/>
          <p:cNvSpPr>
            <a:spLocks noChangeArrowheads="1"/>
          </p:cNvSpPr>
          <p:nvPr/>
        </p:nvSpPr>
        <p:spPr bwMode="auto">
          <a:xfrm>
            <a:off x="1727200" y="4365625"/>
            <a:ext cx="3671888" cy="1081088"/>
          </a:xfrm>
          <a:prstGeom prst="downArrowCallout">
            <a:avLst>
              <a:gd name="adj1" fmla="val 84912"/>
              <a:gd name="adj2" fmla="val 84912"/>
              <a:gd name="adj3" fmla="val 16667"/>
              <a:gd name="adj4" fmla="val 66667"/>
            </a:avLst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0" rIns="0" anchor="ctr"/>
          <a:lstStyle>
            <a:lvl1pPr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1pPr>
            <a:lvl2pPr marL="742950" indent="-28575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2pPr>
            <a:lvl3pPr marL="11430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3pPr>
            <a:lvl4pPr marL="16002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4pPr>
            <a:lvl5pPr marL="20574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9pPr>
          </a:lstStyle>
          <a:p>
            <a:pPr algn="ctr" eaLnBrk="1" hangingPunct="1"/>
            <a:r>
              <a:rPr kumimoji="1" lang="zh-CN" altLang="en-US" sz="2400"/>
              <a:t>根据牛顿第三定律</a:t>
            </a:r>
          </a:p>
        </p:txBody>
      </p:sp>
      <p:graphicFrame>
        <p:nvGraphicFramePr>
          <p:cNvPr id="308232" name="Object 8"/>
          <p:cNvGraphicFramePr>
            <a:graphicFrameLocks noChangeAspect="1"/>
          </p:cNvGraphicFramePr>
          <p:nvPr/>
        </p:nvGraphicFramePr>
        <p:xfrm>
          <a:off x="5364163" y="4581525"/>
          <a:ext cx="1187450" cy="527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324" name="公式" r:id="rId7" imgW="571320" imgH="253800" progId="Equation.3">
                  <p:embed/>
                </p:oleObj>
              </mc:Choice>
              <mc:Fallback>
                <p:oleObj name="公式" r:id="rId7" imgW="571320" imgH="253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64163" y="4581525"/>
                        <a:ext cx="1187450" cy="527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hlink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8233" name="Object 9"/>
          <p:cNvGraphicFramePr>
            <a:graphicFrameLocks noChangeAspect="1"/>
          </p:cNvGraphicFramePr>
          <p:nvPr/>
        </p:nvGraphicFramePr>
        <p:xfrm>
          <a:off x="1835150" y="5556250"/>
          <a:ext cx="4176713" cy="933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325" name="公式" r:id="rId9" imgW="1930320" imgH="431640" progId="Equation.3">
                  <p:embed/>
                </p:oleObj>
              </mc:Choice>
              <mc:Fallback>
                <p:oleObj name="公式" r:id="rId9" imgW="1930320" imgH="431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5150" y="5556250"/>
                        <a:ext cx="4176713" cy="933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CC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33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107763" dir="189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10"/>
          <p:cNvGrpSpPr>
            <a:grpSpLocks/>
          </p:cNvGrpSpPr>
          <p:nvPr/>
        </p:nvGrpSpPr>
        <p:grpSpPr bwMode="auto">
          <a:xfrm>
            <a:off x="468313" y="188913"/>
            <a:ext cx="8088312" cy="2535237"/>
            <a:chOff x="295" y="119"/>
            <a:chExt cx="5095" cy="1597"/>
          </a:xfrm>
        </p:grpSpPr>
        <p:sp>
          <p:nvSpPr>
            <p:cNvPr id="26673" name="Text Box 11"/>
            <p:cNvSpPr txBox="1">
              <a:spLocks noChangeArrowheads="1"/>
            </p:cNvSpPr>
            <p:nvPr/>
          </p:nvSpPr>
          <p:spPr bwMode="auto">
            <a:xfrm>
              <a:off x="295" y="1071"/>
              <a:ext cx="3120" cy="3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1pPr>
              <a:lvl2pPr marL="742950" indent="-28575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2pPr>
              <a:lvl3pPr marL="11430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3pPr>
              <a:lvl4pPr marL="16002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4pPr>
              <a:lvl5pPr marL="20574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zh-CN" altLang="en-US"/>
                <a:t>设</a:t>
              </a:r>
              <a:r>
                <a:rPr kumimoji="1" lang="en-US" altLang="zh-CN" i="1"/>
                <a:t>n</a:t>
              </a:r>
              <a:r>
                <a:rPr kumimoji="1" lang="zh-CN" altLang="en-US"/>
                <a:t>个质点构成一个系统</a:t>
              </a:r>
              <a:endParaRPr kumimoji="1" lang="zh-CN" altLang="en-US" b="0"/>
            </a:p>
          </p:txBody>
        </p:sp>
        <p:grpSp>
          <p:nvGrpSpPr>
            <p:cNvPr id="26674" name="Group 12"/>
            <p:cNvGrpSpPr>
              <a:grpSpLocks/>
            </p:cNvGrpSpPr>
            <p:nvPr/>
          </p:nvGrpSpPr>
          <p:grpSpPr bwMode="auto">
            <a:xfrm>
              <a:off x="3560" y="119"/>
              <a:ext cx="1830" cy="1597"/>
              <a:chOff x="3578" y="346"/>
              <a:chExt cx="1830" cy="1597"/>
            </a:xfrm>
          </p:grpSpPr>
          <p:sp>
            <p:nvSpPr>
              <p:cNvPr id="308237" name="Oval 13"/>
              <p:cNvSpPr>
                <a:spLocks noChangeArrowheads="1"/>
              </p:cNvSpPr>
              <p:nvPr/>
            </p:nvSpPr>
            <p:spPr bwMode="auto">
              <a:xfrm>
                <a:off x="4750" y="1263"/>
                <a:ext cx="80" cy="82"/>
              </a:xfrm>
              <a:prstGeom prst="ellipse">
                <a:avLst/>
              </a:prstGeom>
              <a:gradFill rotWithShape="1">
                <a:gsLst>
                  <a:gs pos="0">
                    <a:schemeClr val="accent1"/>
                  </a:gs>
                  <a:gs pos="100000">
                    <a:schemeClr val="accent1">
                      <a:gamma/>
                      <a:shade val="46275"/>
                      <a:invGamma/>
                    </a:schemeClr>
                  </a:gs>
                </a:gsLst>
                <a:path path="rect">
                  <a:fillToRect r="100000" b="100000"/>
                </a:path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308238" name="Oval 14"/>
              <p:cNvSpPr>
                <a:spLocks noChangeArrowheads="1"/>
              </p:cNvSpPr>
              <p:nvPr/>
            </p:nvSpPr>
            <p:spPr bwMode="auto">
              <a:xfrm>
                <a:off x="4470" y="691"/>
                <a:ext cx="80" cy="82"/>
              </a:xfrm>
              <a:prstGeom prst="ellipse">
                <a:avLst/>
              </a:prstGeom>
              <a:gradFill rotWithShape="1">
                <a:gsLst>
                  <a:gs pos="0">
                    <a:schemeClr val="accent1"/>
                  </a:gs>
                  <a:gs pos="100000">
                    <a:schemeClr val="accent1">
                      <a:gamma/>
                      <a:shade val="46275"/>
                      <a:invGamma/>
                    </a:schemeClr>
                  </a:gs>
                </a:gsLst>
                <a:path path="shape">
                  <a:fillToRect l="50000" t="50000" r="50000" b="50000"/>
                </a:path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308239" name="Oval 15"/>
              <p:cNvSpPr>
                <a:spLocks noChangeArrowheads="1"/>
              </p:cNvSpPr>
              <p:nvPr/>
            </p:nvSpPr>
            <p:spPr bwMode="auto">
              <a:xfrm>
                <a:off x="4190" y="936"/>
                <a:ext cx="80" cy="82"/>
              </a:xfrm>
              <a:prstGeom prst="ellipse">
                <a:avLst/>
              </a:prstGeom>
              <a:gradFill rotWithShape="1">
                <a:gsLst>
                  <a:gs pos="0">
                    <a:schemeClr val="accent1"/>
                  </a:gs>
                  <a:gs pos="100000">
                    <a:schemeClr val="accent1">
                      <a:gamma/>
                      <a:shade val="46275"/>
                      <a:invGamma/>
                    </a:schemeClr>
                  </a:gs>
                </a:gsLst>
                <a:path path="rect">
                  <a:fillToRect l="100000" b="100000"/>
                </a:path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308240" name="Oval 16"/>
              <p:cNvSpPr>
                <a:spLocks noChangeArrowheads="1"/>
              </p:cNvSpPr>
              <p:nvPr/>
            </p:nvSpPr>
            <p:spPr bwMode="auto">
              <a:xfrm>
                <a:off x="4270" y="773"/>
                <a:ext cx="80" cy="82"/>
              </a:xfrm>
              <a:prstGeom prst="ellipse">
                <a:avLst/>
              </a:prstGeom>
              <a:gradFill rotWithShape="1">
                <a:gsLst>
                  <a:gs pos="0">
                    <a:schemeClr val="accent1"/>
                  </a:gs>
                  <a:gs pos="100000">
                    <a:schemeClr val="accent1">
                      <a:gamma/>
                      <a:shade val="46275"/>
                      <a:invGamma/>
                    </a:schemeClr>
                  </a:gs>
                </a:gsLst>
                <a:path path="rect">
                  <a:fillToRect r="100000" b="100000"/>
                </a:path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308241" name="Oval 17"/>
              <p:cNvSpPr>
                <a:spLocks noChangeArrowheads="1"/>
              </p:cNvSpPr>
              <p:nvPr/>
            </p:nvSpPr>
            <p:spPr bwMode="auto">
              <a:xfrm>
                <a:off x="4590" y="487"/>
                <a:ext cx="80" cy="82"/>
              </a:xfrm>
              <a:prstGeom prst="ellipse">
                <a:avLst/>
              </a:prstGeom>
              <a:gradFill rotWithShape="1">
                <a:gsLst>
                  <a:gs pos="0">
                    <a:schemeClr val="accent1"/>
                  </a:gs>
                  <a:gs pos="100000">
                    <a:schemeClr val="accent1">
                      <a:gamma/>
                      <a:shade val="46275"/>
                      <a:invGamma/>
                    </a:schemeClr>
                  </a:gs>
                </a:gsLst>
                <a:path path="shape">
                  <a:fillToRect l="50000" t="50000" r="50000" b="50000"/>
                </a:path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308242" name="Oval 18"/>
              <p:cNvSpPr>
                <a:spLocks noChangeArrowheads="1"/>
              </p:cNvSpPr>
              <p:nvPr/>
            </p:nvSpPr>
            <p:spPr bwMode="auto">
              <a:xfrm>
                <a:off x="4710" y="1018"/>
                <a:ext cx="80" cy="82"/>
              </a:xfrm>
              <a:prstGeom prst="ellipse">
                <a:avLst/>
              </a:prstGeom>
              <a:gradFill rotWithShape="1">
                <a:gsLst>
                  <a:gs pos="0">
                    <a:schemeClr val="accent1"/>
                  </a:gs>
                  <a:gs pos="100000">
                    <a:schemeClr val="accent1">
                      <a:gamma/>
                      <a:shade val="46275"/>
                      <a:invGamma/>
                    </a:schemeClr>
                  </a:gs>
                </a:gsLst>
                <a:path path="rect">
                  <a:fillToRect r="100000" b="100000"/>
                </a:path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308243" name="Oval 19"/>
              <p:cNvSpPr>
                <a:spLocks noChangeArrowheads="1"/>
              </p:cNvSpPr>
              <p:nvPr/>
            </p:nvSpPr>
            <p:spPr bwMode="auto">
              <a:xfrm>
                <a:off x="4949" y="1181"/>
                <a:ext cx="80" cy="82"/>
              </a:xfrm>
              <a:prstGeom prst="ellipse">
                <a:avLst/>
              </a:prstGeom>
              <a:gradFill rotWithShape="1">
                <a:gsLst>
                  <a:gs pos="0">
                    <a:schemeClr val="accent1"/>
                  </a:gs>
                  <a:gs pos="100000">
                    <a:schemeClr val="accent1">
                      <a:gamma/>
                      <a:shade val="46275"/>
                      <a:invGamma/>
                    </a:schemeClr>
                  </a:gs>
                </a:gsLst>
                <a:path path="rect">
                  <a:fillToRect r="100000" b="100000"/>
                </a:path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308244" name="Oval 20"/>
              <p:cNvSpPr>
                <a:spLocks noChangeArrowheads="1"/>
              </p:cNvSpPr>
              <p:nvPr/>
            </p:nvSpPr>
            <p:spPr bwMode="auto">
              <a:xfrm>
                <a:off x="4390" y="1181"/>
                <a:ext cx="80" cy="82"/>
              </a:xfrm>
              <a:prstGeom prst="ellipse">
                <a:avLst/>
              </a:prstGeom>
              <a:gradFill rotWithShape="1">
                <a:gsLst>
                  <a:gs pos="0">
                    <a:schemeClr val="accent1"/>
                  </a:gs>
                  <a:gs pos="100000">
                    <a:schemeClr val="accent1">
                      <a:gamma/>
                      <a:shade val="46275"/>
                      <a:invGamma/>
                    </a:schemeClr>
                  </a:gs>
                </a:gsLst>
                <a:path path="rect">
                  <a:fillToRect l="100000" b="100000"/>
                </a:path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308245" name="Oval 21"/>
              <p:cNvSpPr>
                <a:spLocks noChangeArrowheads="1"/>
              </p:cNvSpPr>
              <p:nvPr/>
            </p:nvSpPr>
            <p:spPr bwMode="auto">
              <a:xfrm>
                <a:off x="4989" y="855"/>
                <a:ext cx="80" cy="81"/>
              </a:xfrm>
              <a:prstGeom prst="ellipse">
                <a:avLst/>
              </a:prstGeom>
              <a:gradFill rotWithShape="1">
                <a:gsLst>
                  <a:gs pos="0">
                    <a:schemeClr val="accent1"/>
                  </a:gs>
                  <a:gs pos="100000">
                    <a:schemeClr val="accent1">
                      <a:gamma/>
                      <a:shade val="46275"/>
                      <a:invGamma/>
                    </a:schemeClr>
                  </a:gs>
                </a:gsLst>
                <a:path path="rect">
                  <a:fillToRect r="100000" b="100000"/>
                </a:path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308246" name="Oval 22"/>
              <p:cNvSpPr>
                <a:spLocks noChangeArrowheads="1"/>
              </p:cNvSpPr>
              <p:nvPr/>
            </p:nvSpPr>
            <p:spPr bwMode="auto">
              <a:xfrm>
                <a:off x="4270" y="610"/>
                <a:ext cx="80" cy="81"/>
              </a:xfrm>
              <a:prstGeom prst="ellipse">
                <a:avLst/>
              </a:prstGeom>
              <a:gradFill rotWithShape="1">
                <a:gsLst>
                  <a:gs pos="0">
                    <a:schemeClr val="accent1"/>
                  </a:gs>
                  <a:gs pos="100000">
                    <a:schemeClr val="accent1">
                      <a:gamma/>
                      <a:shade val="46275"/>
                      <a:invGamma/>
                    </a:schemeClr>
                  </a:gs>
                </a:gsLst>
                <a:path path="rect">
                  <a:fillToRect r="100000" b="100000"/>
                </a:path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308247" name="Oval 23"/>
              <p:cNvSpPr>
                <a:spLocks noChangeArrowheads="1"/>
              </p:cNvSpPr>
              <p:nvPr/>
            </p:nvSpPr>
            <p:spPr bwMode="auto">
              <a:xfrm>
                <a:off x="4790" y="610"/>
                <a:ext cx="80" cy="81"/>
              </a:xfrm>
              <a:prstGeom prst="ellipse">
                <a:avLst/>
              </a:prstGeom>
              <a:gradFill rotWithShape="1">
                <a:gsLst>
                  <a:gs pos="0">
                    <a:schemeClr val="accent1"/>
                  </a:gs>
                  <a:gs pos="100000">
                    <a:schemeClr val="accent1">
                      <a:gamma/>
                      <a:shade val="46275"/>
                      <a:invGamma/>
                    </a:schemeClr>
                  </a:gs>
                </a:gsLst>
                <a:path path="rect">
                  <a:fillToRect t="100000" r="100000"/>
                </a:path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308248" name="Oval 24"/>
              <p:cNvSpPr>
                <a:spLocks noChangeArrowheads="1"/>
              </p:cNvSpPr>
              <p:nvPr/>
            </p:nvSpPr>
            <p:spPr bwMode="auto">
              <a:xfrm>
                <a:off x="4030" y="814"/>
                <a:ext cx="80" cy="81"/>
              </a:xfrm>
              <a:prstGeom prst="ellipse">
                <a:avLst/>
              </a:prstGeom>
              <a:gradFill rotWithShape="1">
                <a:gsLst>
                  <a:gs pos="0">
                    <a:schemeClr val="accent1"/>
                  </a:gs>
                  <a:gs pos="100000">
                    <a:schemeClr val="accent1">
                      <a:gamma/>
                      <a:shade val="46275"/>
                      <a:invGamma/>
                    </a:schemeClr>
                  </a:gs>
                </a:gsLst>
                <a:path path="rect">
                  <a:fillToRect r="100000" b="100000"/>
                </a:path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308249" name="Oval 25"/>
              <p:cNvSpPr>
                <a:spLocks noChangeArrowheads="1"/>
              </p:cNvSpPr>
              <p:nvPr/>
            </p:nvSpPr>
            <p:spPr bwMode="auto">
              <a:xfrm>
                <a:off x="5109" y="732"/>
                <a:ext cx="80" cy="82"/>
              </a:xfrm>
              <a:prstGeom prst="ellipse">
                <a:avLst/>
              </a:prstGeom>
              <a:gradFill rotWithShape="1">
                <a:gsLst>
                  <a:gs pos="0">
                    <a:schemeClr val="accent1"/>
                  </a:gs>
                  <a:gs pos="100000">
                    <a:schemeClr val="accent1">
                      <a:gamma/>
                      <a:shade val="46275"/>
                      <a:invGamma/>
                    </a:schemeClr>
                  </a:gs>
                </a:gsLst>
                <a:path path="rect">
                  <a:fillToRect r="100000" b="100000"/>
                </a:path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26688" name="Line 26"/>
              <p:cNvSpPr>
                <a:spLocks noChangeShapeType="1"/>
              </p:cNvSpPr>
              <p:nvPr/>
            </p:nvSpPr>
            <p:spPr bwMode="auto">
              <a:xfrm flipV="1">
                <a:off x="3870" y="754"/>
                <a:ext cx="599" cy="77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sm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6689" name="Line 27"/>
              <p:cNvSpPr>
                <a:spLocks noChangeShapeType="1"/>
              </p:cNvSpPr>
              <p:nvPr/>
            </p:nvSpPr>
            <p:spPr bwMode="auto">
              <a:xfrm flipV="1">
                <a:off x="3830" y="877"/>
                <a:ext cx="880" cy="672"/>
              </a:xfrm>
              <a:prstGeom prst="line">
                <a:avLst/>
              </a:prstGeom>
              <a:noFill/>
              <a:ln w="28575">
                <a:solidFill>
                  <a:srgbClr val="FF3300"/>
                </a:solidFill>
                <a:round/>
                <a:headEnd/>
                <a:tailEnd type="triangle" w="sm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6690" name="Line 28"/>
              <p:cNvSpPr>
                <a:spLocks noChangeShapeType="1"/>
              </p:cNvSpPr>
              <p:nvPr/>
            </p:nvSpPr>
            <p:spPr bwMode="auto">
              <a:xfrm flipV="1">
                <a:off x="3830" y="1304"/>
                <a:ext cx="920" cy="245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6691" name="Line 29"/>
              <p:cNvSpPr>
                <a:spLocks noChangeShapeType="1"/>
              </p:cNvSpPr>
              <p:nvPr/>
            </p:nvSpPr>
            <p:spPr bwMode="auto">
              <a:xfrm flipV="1">
                <a:off x="3830" y="895"/>
                <a:ext cx="240" cy="65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sm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6692" name="Line 30"/>
              <p:cNvSpPr>
                <a:spLocks noChangeShapeType="1"/>
              </p:cNvSpPr>
              <p:nvPr/>
            </p:nvSpPr>
            <p:spPr bwMode="auto">
              <a:xfrm>
                <a:off x="3830" y="1549"/>
                <a:ext cx="1545" cy="0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 type="stealth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6693" name="Line 31"/>
              <p:cNvSpPr>
                <a:spLocks noChangeShapeType="1"/>
              </p:cNvSpPr>
              <p:nvPr/>
            </p:nvSpPr>
            <p:spPr bwMode="auto">
              <a:xfrm flipV="1">
                <a:off x="3830" y="487"/>
                <a:ext cx="0" cy="1062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 type="stealth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6694" name="Oval 32"/>
              <p:cNvSpPr>
                <a:spLocks noChangeArrowheads="1"/>
              </p:cNvSpPr>
              <p:nvPr/>
            </p:nvSpPr>
            <p:spPr bwMode="auto">
              <a:xfrm>
                <a:off x="4710" y="814"/>
                <a:ext cx="80" cy="81"/>
              </a:xfrm>
              <a:prstGeom prst="ellipse">
                <a:avLst/>
              </a:prstGeom>
              <a:gradFill rotWithShape="1">
                <a:gsLst>
                  <a:gs pos="0">
                    <a:srgbClr val="FF3300"/>
                  </a:gs>
                  <a:gs pos="100000">
                    <a:srgbClr val="761800"/>
                  </a:gs>
                </a:gsLst>
                <a:path path="rect">
                  <a:fillToRect r="100000" b="100000"/>
                </a:path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1pPr>
                <a:lvl2pPr marL="742950" indent="-28575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2pPr>
                <a:lvl3pPr marL="1143000" indent="-22860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3pPr>
                <a:lvl4pPr marL="1600200" indent="-22860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4pPr>
                <a:lvl5pPr marL="2057400" indent="-22860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308257" name="Oval 33"/>
              <p:cNvSpPr>
                <a:spLocks noChangeArrowheads="1"/>
              </p:cNvSpPr>
              <p:nvPr/>
            </p:nvSpPr>
            <p:spPr bwMode="auto">
              <a:xfrm>
                <a:off x="4430" y="936"/>
                <a:ext cx="80" cy="82"/>
              </a:xfrm>
              <a:prstGeom prst="ellipse">
                <a:avLst/>
              </a:prstGeom>
              <a:gradFill rotWithShape="1">
                <a:gsLst>
                  <a:gs pos="0">
                    <a:schemeClr val="accent1"/>
                  </a:gs>
                  <a:gs pos="100000">
                    <a:schemeClr val="accent1">
                      <a:gamma/>
                      <a:shade val="46275"/>
                      <a:invGamma/>
                    </a:schemeClr>
                  </a:gs>
                </a:gsLst>
                <a:path path="rect">
                  <a:fillToRect l="100000" t="100000"/>
                </a:path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26696" name="Text Box 34"/>
              <p:cNvSpPr txBox="1">
                <a:spLocks noChangeArrowheads="1"/>
              </p:cNvSpPr>
              <p:nvPr/>
            </p:nvSpPr>
            <p:spPr bwMode="auto">
              <a:xfrm>
                <a:off x="3606" y="1616"/>
                <a:ext cx="215" cy="3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1pPr>
                <a:lvl2pPr marL="742950" indent="-28575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2pPr>
                <a:lvl3pPr marL="1143000" indent="-22860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3pPr>
                <a:lvl4pPr marL="1600200" indent="-22860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4pPr>
                <a:lvl5pPr marL="2057400" indent="-22860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9pPr>
              </a:lstStyle>
              <a:p>
                <a:pPr eaLnBrk="1" hangingPunct="1"/>
                <a:r>
                  <a:rPr kumimoji="1" lang="en-US" altLang="zh-CN" sz="2800" b="0" i="1">
                    <a:solidFill>
                      <a:srgbClr val="0000FF"/>
                    </a:solidFill>
                  </a:rPr>
                  <a:t>x</a:t>
                </a:r>
                <a:endParaRPr kumimoji="1" lang="en-US" altLang="zh-CN" sz="2800" b="0">
                  <a:solidFill>
                    <a:srgbClr val="0000FF"/>
                  </a:solidFill>
                </a:endParaRPr>
              </a:p>
            </p:txBody>
          </p:sp>
          <p:sp>
            <p:nvSpPr>
              <p:cNvPr id="26697" name="Text Box 35"/>
              <p:cNvSpPr txBox="1">
                <a:spLocks noChangeArrowheads="1"/>
              </p:cNvSpPr>
              <p:nvPr/>
            </p:nvSpPr>
            <p:spPr bwMode="auto">
              <a:xfrm>
                <a:off x="5193" y="1480"/>
                <a:ext cx="215" cy="3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1pPr>
                <a:lvl2pPr marL="742950" indent="-28575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2pPr>
                <a:lvl3pPr marL="1143000" indent="-22860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3pPr>
                <a:lvl4pPr marL="1600200" indent="-22860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4pPr>
                <a:lvl5pPr marL="2057400" indent="-22860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9pPr>
              </a:lstStyle>
              <a:p>
                <a:pPr eaLnBrk="1" hangingPunct="1"/>
                <a:r>
                  <a:rPr kumimoji="1" lang="en-US" altLang="zh-CN" sz="2800" b="0" i="1">
                    <a:solidFill>
                      <a:srgbClr val="0000FF"/>
                    </a:solidFill>
                  </a:rPr>
                  <a:t>y</a:t>
                </a:r>
                <a:endParaRPr kumimoji="1" lang="en-US" altLang="zh-CN" sz="2800" b="0">
                  <a:solidFill>
                    <a:srgbClr val="0000FF"/>
                  </a:solidFill>
                </a:endParaRPr>
              </a:p>
            </p:txBody>
          </p:sp>
          <p:sp>
            <p:nvSpPr>
              <p:cNvPr id="26698" name="Text Box 36"/>
              <p:cNvSpPr txBox="1">
                <a:spLocks noChangeArrowheads="1"/>
              </p:cNvSpPr>
              <p:nvPr/>
            </p:nvSpPr>
            <p:spPr bwMode="auto">
              <a:xfrm>
                <a:off x="3651" y="346"/>
                <a:ext cx="203" cy="3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1pPr>
                <a:lvl2pPr marL="742950" indent="-28575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2pPr>
                <a:lvl3pPr marL="1143000" indent="-22860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3pPr>
                <a:lvl4pPr marL="1600200" indent="-22860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4pPr>
                <a:lvl5pPr marL="2057400" indent="-22860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9pPr>
              </a:lstStyle>
              <a:p>
                <a:pPr eaLnBrk="1" hangingPunct="1"/>
                <a:r>
                  <a:rPr kumimoji="1" lang="en-US" altLang="zh-CN" sz="2800" b="0" i="1">
                    <a:solidFill>
                      <a:srgbClr val="0000FF"/>
                    </a:solidFill>
                  </a:rPr>
                  <a:t>z</a:t>
                </a:r>
                <a:endParaRPr kumimoji="1" lang="en-US" altLang="zh-CN" sz="2800" b="0">
                  <a:solidFill>
                    <a:srgbClr val="0000FF"/>
                  </a:solidFill>
                </a:endParaRPr>
              </a:p>
            </p:txBody>
          </p:sp>
          <p:graphicFrame>
            <p:nvGraphicFramePr>
              <p:cNvPr id="26642" name="Object 37"/>
              <p:cNvGraphicFramePr>
                <a:graphicFrameLocks noChangeAspect="1"/>
              </p:cNvGraphicFramePr>
              <p:nvPr/>
            </p:nvGraphicFramePr>
            <p:xfrm>
              <a:off x="3830" y="855"/>
              <a:ext cx="150" cy="26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7326" name="公式" r:id="rId11" imgW="126720" imgH="215640" progId="Equation.3">
                      <p:embed/>
                    </p:oleObj>
                  </mc:Choice>
                  <mc:Fallback>
                    <p:oleObj name="公式" r:id="rId11" imgW="126720" imgH="215640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830" y="855"/>
                            <a:ext cx="150" cy="26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6643" name="Object 38"/>
              <p:cNvGraphicFramePr>
                <a:graphicFrameLocks noChangeAspect="1"/>
              </p:cNvGraphicFramePr>
              <p:nvPr/>
            </p:nvGraphicFramePr>
            <p:xfrm>
              <a:off x="4236" y="958"/>
              <a:ext cx="165" cy="26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7327" name="公式" r:id="rId13" imgW="139680" imgH="215640" progId="Equation.3">
                      <p:embed/>
                    </p:oleObj>
                  </mc:Choice>
                  <mc:Fallback>
                    <p:oleObj name="公式" r:id="rId13" imgW="139680" imgH="215640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236" y="958"/>
                            <a:ext cx="165" cy="26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6644" name="Object 39"/>
              <p:cNvGraphicFramePr>
                <a:graphicFrameLocks noChangeAspect="1"/>
              </p:cNvGraphicFramePr>
              <p:nvPr/>
            </p:nvGraphicFramePr>
            <p:xfrm>
              <a:off x="4513" y="981"/>
              <a:ext cx="152" cy="279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7328" name="公式" r:id="rId15" imgW="126720" imgH="228600" progId="Equation.3">
                      <p:embed/>
                    </p:oleObj>
                  </mc:Choice>
                  <mc:Fallback>
                    <p:oleObj name="公式" r:id="rId15" imgW="126720" imgH="228600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513" y="981"/>
                            <a:ext cx="152" cy="279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FF33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6645" name="Object 40"/>
              <p:cNvGraphicFramePr>
                <a:graphicFrameLocks noChangeAspect="1"/>
              </p:cNvGraphicFramePr>
              <p:nvPr/>
            </p:nvGraphicFramePr>
            <p:xfrm>
              <a:off x="4520" y="1344"/>
              <a:ext cx="165" cy="28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7329" name="公式" r:id="rId17" imgW="139680" imgH="228600" progId="Equation.3">
                      <p:embed/>
                    </p:oleObj>
                  </mc:Choice>
                  <mc:Fallback>
                    <p:oleObj name="公式" r:id="rId17" imgW="139680" imgH="228600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520" y="1344"/>
                            <a:ext cx="165" cy="28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6646" name="Object 41"/>
              <p:cNvGraphicFramePr>
                <a:graphicFrameLocks noChangeAspect="1"/>
              </p:cNvGraphicFramePr>
              <p:nvPr/>
            </p:nvGraphicFramePr>
            <p:xfrm>
              <a:off x="3910" y="591"/>
              <a:ext cx="193" cy="22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7330" name="公式" r:id="rId19" imgW="190440" imgH="215640" progId="Equation.3">
                      <p:embed/>
                    </p:oleObj>
                  </mc:Choice>
                  <mc:Fallback>
                    <p:oleObj name="公式" r:id="rId19" imgW="190440" imgH="215640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910" y="591"/>
                            <a:ext cx="193" cy="221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6647" name="Object 42"/>
              <p:cNvGraphicFramePr>
                <a:graphicFrameLocks noChangeAspect="1"/>
              </p:cNvGraphicFramePr>
              <p:nvPr/>
            </p:nvGraphicFramePr>
            <p:xfrm>
              <a:off x="4505" y="550"/>
              <a:ext cx="203" cy="22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7331" name="公式" r:id="rId21" imgW="203040" imgH="215640" progId="Equation.3">
                      <p:embed/>
                    </p:oleObj>
                  </mc:Choice>
                  <mc:Fallback>
                    <p:oleObj name="公式" r:id="rId21" imgW="203040" imgH="215640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505" y="550"/>
                            <a:ext cx="203" cy="221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6648" name="Object 43"/>
              <p:cNvGraphicFramePr>
                <a:graphicFrameLocks noChangeAspect="1"/>
              </p:cNvGraphicFramePr>
              <p:nvPr/>
            </p:nvGraphicFramePr>
            <p:xfrm>
              <a:off x="4795" y="754"/>
              <a:ext cx="172" cy="23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7332" name="公式" r:id="rId23" imgW="190440" imgH="228600" progId="Equation.3">
                      <p:embed/>
                    </p:oleObj>
                  </mc:Choice>
                  <mc:Fallback>
                    <p:oleObj name="公式" r:id="rId23" imgW="190440" imgH="228600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795" y="754"/>
                            <a:ext cx="172" cy="236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6649" name="Object 44"/>
              <p:cNvGraphicFramePr>
                <a:graphicFrameLocks noChangeAspect="1"/>
              </p:cNvGraphicFramePr>
              <p:nvPr/>
            </p:nvGraphicFramePr>
            <p:xfrm>
              <a:off x="4785" y="1253"/>
              <a:ext cx="216" cy="23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7333" name="公式" r:id="rId25" imgW="215640" imgH="228600" progId="Equation.3">
                      <p:embed/>
                    </p:oleObj>
                  </mc:Choice>
                  <mc:Fallback>
                    <p:oleObj name="公式" r:id="rId25" imgW="215640" imgH="228600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785" y="1253"/>
                            <a:ext cx="216" cy="237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26699" name="Text Box 45"/>
              <p:cNvSpPr txBox="1">
                <a:spLocks noChangeArrowheads="1"/>
              </p:cNvSpPr>
              <p:nvPr/>
            </p:nvSpPr>
            <p:spPr bwMode="auto">
              <a:xfrm>
                <a:off x="3578" y="1373"/>
                <a:ext cx="255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1pPr>
                <a:lvl2pPr marL="742950" indent="-28575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2pPr>
                <a:lvl3pPr marL="1143000" indent="-22860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3pPr>
                <a:lvl4pPr marL="1600200" indent="-22860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4pPr>
                <a:lvl5pPr marL="2057400" indent="-22860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9pPr>
              </a:lstStyle>
              <a:p>
                <a:pPr eaLnBrk="1" hangingPunct="1"/>
                <a:r>
                  <a:rPr kumimoji="1" lang="en-US" altLang="zh-CN" sz="2400" b="0" i="1"/>
                  <a:t>O</a:t>
                </a:r>
              </a:p>
            </p:txBody>
          </p:sp>
          <p:sp>
            <p:nvSpPr>
              <p:cNvPr id="26700" name="Line 46"/>
              <p:cNvSpPr>
                <a:spLocks noChangeShapeType="1"/>
              </p:cNvSpPr>
              <p:nvPr/>
            </p:nvSpPr>
            <p:spPr bwMode="auto">
              <a:xfrm flipH="1">
                <a:off x="3590" y="1530"/>
                <a:ext cx="240" cy="245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 type="stealth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sp>
        <p:nvSpPr>
          <p:cNvPr id="308271" name="Text Box 47"/>
          <p:cNvSpPr txBox="1">
            <a:spLocks noChangeArrowheads="1"/>
          </p:cNvSpPr>
          <p:nvPr/>
        </p:nvSpPr>
        <p:spPr bwMode="auto">
          <a:xfrm>
            <a:off x="576263" y="981075"/>
            <a:ext cx="2625725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1pPr>
            <a:lvl2pPr marL="742950" indent="-28575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2pPr>
            <a:lvl3pPr marL="11430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3pPr>
            <a:lvl4pPr marL="16002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4pPr>
            <a:lvl5pPr marL="20574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>
                <a:solidFill>
                  <a:srgbClr val="0000CC"/>
                </a:solidFill>
              </a:rPr>
              <a:t>内力和外力</a:t>
            </a:r>
            <a:r>
              <a:rPr kumimoji="1" lang="en-US" altLang="zh-CN">
                <a:solidFill>
                  <a:srgbClr val="0000CC"/>
                </a:solidFill>
              </a:rPr>
              <a:t>:</a:t>
            </a:r>
          </a:p>
        </p:txBody>
      </p:sp>
      <p:grpSp>
        <p:nvGrpSpPr>
          <p:cNvPr id="4" name="Group 48"/>
          <p:cNvGrpSpPr>
            <a:grpSpLocks/>
          </p:cNvGrpSpPr>
          <p:nvPr/>
        </p:nvGrpSpPr>
        <p:grpSpPr bwMode="auto">
          <a:xfrm>
            <a:off x="5472113" y="441325"/>
            <a:ext cx="3097212" cy="2016125"/>
            <a:chOff x="3168" y="528"/>
            <a:chExt cx="2352" cy="1680"/>
          </a:xfrm>
        </p:grpSpPr>
        <p:sp>
          <p:nvSpPr>
            <p:cNvPr id="26657" name="Oval 49"/>
            <p:cNvSpPr>
              <a:spLocks noChangeArrowheads="1"/>
            </p:cNvSpPr>
            <p:nvPr/>
          </p:nvSpPr>
          <p:spPr bwMode="auto">
            <a:xfrm>
              <a:off x="3168" y="528"/>
              <a:ext cx="2352" cy="1680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chemeClr val="hlink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1pPr>
              <a:lvl2pPr marL="742950" indent="-28575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2pPr>
              <a:lvl3pPr marL="11430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3pPr>
              <a:lvl4pPr marL="16002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4pPr>
              <a:lvl5pPr marL="20574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6658" name="Oval 50"/>
            <p:cNvSpPr>
              <a:spLocks noChangeArrowheads="1"/>
            </p:cNvSpPr>
            <p:nvPr/>
          </p:nvSpPr>
          <p:spPr bwMode="auto">
            <a:xfrm>
              <a:off x="3474" y="1521"/>
              <a:ext cx="45" cy="53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1pPr>
              <a:lvl2pPr marL="742950" indent="-28575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2pPr>
              <a:lvl3pPr marL="11430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3pPr>
              <a:lvl4pPr marL="16002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4pPr>
              <a:lvl5pPr marL="20574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6659" name="Oval 51"/>
            <p:cNvSpPr>
              <a:spLocks noChangeArrowheads="1"/>
            </p:cNvSpPr>
            <p:nvPr/>
          </p:nvSpPr>
          <p:spPr bwMode="auto">
            <a:xfrm>
              <a:off x="4800" y="1824"/>
              <a:ext cx="45" cy="52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1pPr>
              <a:lvl2pPr marL="742950" indent="-28575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2pPr>
              <a:lvl3pPr marL="11430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3pPr>
              <a:lvl4pPr marL="16002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4pPr>
              <a:lvl5pPr marL="20574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6660" name="Oval 52"/>
            <p:cNvSpPr>
              <a:spLocks noChangeArrowheads="1"/>
            </p:cNvSpPr>
            <p:nvPr/>
          </p:nvSpPr>
          <p:spPr bwMode="auto">
            <a:xfrm>
              <a:off x="4857" y="839"/>
              <a:ext cx="44" cy="52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1pPr>
              <a:lvl2pPr marL="742950" indent="-28575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2pPr>
              <a:lvl3pPr marL="11430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3pPr>
              <a:lvl4pPr marL="16002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4pPr>
              <a:lvl5pPr marL="20574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graphicFrame>
          <p:nvGraphicFramePr>
            <p:cNvPr id="26630" name="Object 53"/>
            <p:cNvGraphicFramePr>
              <a:graphicFrameLocks noChangeAspect="1"/>
            </p:cNvGraphicFramePr>
            <p:nvPr/>
          </p:nvGraphicFramePr>
          <p:xfrm>
            <a:off x="3264" y="1419"/>
            <a:ext cx="234" cy="30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7334" name="公式" r:id="rId27" imgW="190440" imgH="215640" progId="Equation.3">
                    <p:embed/>
                  </p:oleObj>
                </mc:Choice>
                <mc:Fallback>
                  <p:oleObj name="公式" r:id="rId27" imgW="190440" imgH="2156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64" y="1419"/>
                          <a:ext cx="234" cy="30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3300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6631" name="Object 54"/>
            <p:cNvGraphicFramePr>
              <a:graphicFrameLocks noChangeAspect="1"/>
            </p:cNvGraphicFramePr>
            <p:nvPr/>
          </p:nvGraphicFramePr>
          <p:xfrm>
            <a:off x="4944" y="672"/>
            <a:ext cx="230" cy="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7335" name="公式" r:id="rId29" imgW="203040" imgH="215640" progId="Equation.3">
                    <p:embed/>
                  </p:oleObj>
                </mc:Choice>
                <mc:Fallback>
                  <p:oleObj name="公式" r:id="rId29" imgW="203040" imgH="2156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944" y="672"/>
                          <a:ext cx="230" cy="2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6632" name="Object 55"/>
            <p:cNvGraphicFramePr>
              <a:graphicFrameLocks noChangeAspect="1"/>
            </p:cNvGraphicFramePr>
            <p:nvPr/>
          </p:nvGraphicFramePr>
          <p:xfrm>
            <a:off x="4896" y="1728"/>
            <a:ext cx="252" cy="3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7336" name="公式" r:id="rId31" imgW="203040" imgH="228600" progId="Equation.3">
                    <p:embed/>
                  </p:oleObj>
                </mc:Choice>
                <mc:Fallback>
                  <p:oleObj name="公式" r:id="rId31" imgW="203040" imgH="2286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96" y="1728"/>
                          <a:ext cx="252" cy="3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6661" name="Line 56"/>
            <p:cNvSpPr>
              <a:spLocks noChangeShapeType="1"/>
            </p:cNvSpPr>
            <p:nvPr/>
          </p:nvSpPr>
          <p:spPr bwMode="auto">
            <a:xfrm flipV="1">
              <a:off x="3504" y="1344"/>
              <a:ext cx="357" cy="210"/>
            </a:xfrm>
            <a:prstGeom prst="line">
              <a:avLst/>
            </a:prstGeom>
            <a:noFill/>
            <a:ln w="38100">
              <a:solidFill>
                <a:srgbClr val="006600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6662" name="Line 57"/>
            <p:cNvSpPr>
              <a:spLocks noChangeShapeType="1"/>
            </p:cNvSpPr>
            <p:nvPr/>
          </p:nvSpPr>
          <p:spPr bwMode="auto">
            <a:xfrm>
              <a:off x="3504" y="1548"/>
              <a:ext cx="401" cy="105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6663" name="Line 58"/>
            <p:cNvSpPr>
              <a:spLocks noChangeShapeType="1"/>
            </p:cNvSpPr>
            <p:nvPr/>
          </p:nvSpPr>
          <p:spPr bwMode="auto">
            <a:xfrm flipH="1">
              <a:off x="4896" y="864"/>
              <a:ext cx="0" cy="31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6664" name="Line 59"/>
            <p:cNvSpPr>
              <a:spLocks noChangeShapeType="1"/>
            </p:cNvSpPr>
            <p:nvPr/>
          </p:nvSpPr>
          <p:spPr bwMode="auto">
            <a:xfrm flipV="1">
              <a:off x="4848" y="1536"/>
              <a:ext cx="0" cy="31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6665" name="Line 60"/>
            <p:cNvSpPr>
              <a:spLocks noChangeShapeType="1"/>
            </p:cNvSpPr>
            <p:nvPr/>
          </p:nvSpPr>
          <p:spPr bwMode="auto">
            <a:xfrm flipH="1">
              <a:off x="4560" y="864"/>
              <a:ext cx="312" cy="210"/>
            </a:xfrm>
            <a:prstGeom prst="line">
              <a:avLst/>
            </a:prstGeom>
            <a:noFill/>
            <a:ln w="38100">
              <a:solidFill>
                <a:srgbClr val="006600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6666" name="Line 61"/>
            <p:cNvSpPr>
              <a:spLocks noChangeShapeType="1"/>
            </p:cNvSpPr>
            <p:nvPr/>
          </p:nvSpPr>
          <p:spPr bwMode="auto">
            <a:xfrm flipH="1" flipV="1">
              <a:off x="4464" y="1776"/>
              <a:ext cx="353" cy="10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26633" name="Object 62"/>
            <p:cNvGraphicFramePr>
              <a:graphicFrameLocks noChangeAspect="1"/>
            </p:cNvGraphicFramePr>
            <p:nvPr/>
          </p:nvGraphicFramePr>
          <p:xfrm>
            <a:off x="3800" y="1064"/>
            <a:ext cx="241" cy="29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7337" name="公式" r:id="rId33" imgW="215640" imgH="228600" progId="Equation.3">
                    <p:embed/>
                  </p:oleObj>
                </mc:Choice>
                <mc:Fallback>
                  <p:oleObj name="公式" r:id="rId33" imgW="215640" imgH="2286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00" y="1064"/>
                          <a:ext cx="241" cy="29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6634" name="Object 63"/>
            <p:cNvGraphicFramePr>
              <a:graphicFrameLocks noChangeAspect="1"/>
            </p:cNvGraphicFramePr>
            <p:nvPr/>
          </p:nvGraphicFramePr>
          <p:xfrm>
            <a:off x="4328" y="872"/>
            <a:ext cx="241" cy="29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7338" name="公式" r:id="rId35" imgW="215640" imgH="228600" progId="Equation.3">
                    <p:embed/>
                  </p:oleObj>
                </mc:Choice>
                <mc:Fallback>
                  <p:oleObj name="公式" r:id="rId35" imgW="215640" imgH="2286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28" y="872"/>
                          <a:ext cx="241" cy="29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6635" name="Object 64"/>
            <p:cNvGraphicFramePr>
              <a:graphicFrameLocks noChangeAspect="1"/>
            </p:cNvGraphicFramePr>
            <p:nvPr/>
          </p:nvGraphicFramePr>
          <p:xfrm>
            <a:off x="3751" y="1688"/>
            <a:ext cx="242" cy="31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7339" name="公式" r:id="rId37" imgW="215640" imgH="241200" progId="Equation.3">
                    <p:embed/>
                  </p:oleObj>
                </mc:Choice>
                <mc:Fallback>
                  <p:oleObj name="公式" r:id="rId37" imgW="215640" imgH="2412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51" y="1688"/>
                          <a:ext cx="242" cy="31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6636" name="Object 65"/>
            <p:cNvGraphicFramePr>
              <a:graphicFrameLocks noChangeAspect="1"/>
            </p:cNvGraphicFramePr>
            <p:nvPr/>
          </p:nvGraphicFramePr>
          <p:xfrm>
            <a:off x="4374" y="1783"/>
            <a:ext cx="243" cy="31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7340" name="公式" r:id="rId39" imgW="215640" imgH="241200" progId="Equation.3">
                    <p:embed/>
                  </p:oleObj>
                </mc:Choice>
                <mc:Fallback>
                  <p:oleObj name="公式" r:id="rId39" imgW="215640" imgH="2412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74" y="1783"/>
                          <a:ext cx="243" cy="31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6637" name="Object 66"/>
            <p:cNvGraphicFramePr>
              <a:graphicFrameLocks noChangeAspect="1"/>
            </p:cNvGraphicFramePr>
            <p:nvPr/>
          </p:nvGraphicFramePr>
          <p:xfrm>
            <a:off x="4949" y="1417"/>
            <a:ext cx="252" cy="3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7341" name="公式" r:id="rId41" imgW="228600" imgH="241200" progId="Equation.3">
                    <p:embed/>
                  </p:oleObj>
                </mc:Choice>
                <mc:Fallback>
                  <p:oleObj name="公式" r:id="rId41" imgW="228600" imgH="2412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949" y="1417"/>
                          <a:ext cx="252" cy="31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6638" name="Object 67"/>
            <p:cNvGraphicFramePr>
              <a:graphicFrameLocks noChangeAspect="1"/>
            </p:cNvGraphicFramePr>
            <p:nvPr/>
          </p:nvGraphicFramePr>
          <p:xfrm>
            <a:off x="4961" y="1057"/>
            <a:ext cx="238" cy="31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7342" name="公式" r:id="rId43" imgW="215640" imgH="241200" progId="Equation.3">
                    <p:embed/>
                  </p:oleObj>
                </mc:Choice>
                <mc:Fallback>
                  <p:oleObj name="公式" r:id="rId43" imgW="215640" imgH="2412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961" y="1057"/>
                          <a:ext cx="238" cy="31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6667" name="Line 68"/>
            <p:cNvSpPr>
              <a:spLocks noChangeShapeType="1"/>
            </p:cNvSpPr>
            <p:nvPr/>
          </p:nvSpPr>
          <p:spPr bwMode="auto">
            <a:xfrm flipV="1">
              <a:off x="3504" y="1200"/>
              <a:ext cx="89" cy="367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6668" name="Line 69"/>
            <p:cNvSpPr>
              <a:spLocks noChangeShapeType="1"/>
            </p:cNvSpPr>
            <p:nvPr/>
          </p:nvSpPr>
          <p:spPr bwMode="auto">
            <a:xfrm flipH="1" flipV="1">
              <a:off x="4608" y="720"/>
              <a:ext cx="271" cy="153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6669" name="Line 70"/>
            <p:cNvSpPr>
              <a:spLocks noChangeShapeType="1"/>
            </p:cNvSpPr>
            <p:nvPr/>
          </p:nvSpPr>
          <p:spPr bwMode="auto">
            <a:xfrm flipH="1" flipV="1">
              <a:off x="4512" y="1536"/>
              <a:ext cx="312" cy="315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26639" name="Object 71"/>
            <p:cNvGraphicFramePr>
              <a:graphicFrameLocks noChangeAspect="1"/>
            </p:cNvGraphicFramePr>
            <p:nvPr/>
          </p:nvGraphicFramePr>
          <p:xfrm>
            <a:off x="3354" y="927"/>
            <a:ext cx="282" cy="30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7343" name="公式" r:id="rId45" imgW="266400" imgH="241200" progId="Equation.3">
                    <p:embed/>
                  </p:oleObj>
                </mc:Choice>
                <mc:Fallback>
                  <p:oleObj name="公式" r:id="rId45" imgW="266400" imgH="2412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54" y="927"/>
                          <a:ext cx="282" cy="30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6640" name="Object 72"/>
            <p:cNvGraphicFramePr>
              <a:graphicFrameLocks noChangeAspect="1"/>
            </p:cNvGraphicFramePr>
            <p:nvPr/>
          </p:nvGraphicFramePr>
          <p:xfrm>
            <a:off x="4224" y="1360"/>
            <a:ext cx="281" cy="29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7344" name="公式" r:id="rId47" imgW="266400" imgH="241200" progId="Equation.3">
                    <p:embed/>
                  </p:oleObj>
                </mc:Choice>
                <mc:Fallback>
                  <p:oleObj name="公式" r:id="rId47" imgW="266400" imgH="2412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24" y="1360"/>
                          <a:ext cx="281" cy="29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6641" name="Object 73"/>
            <p:cNvGraphicFramePr>
              <a:graphicFrameLocks noChangeAspect="1"/>
            </p:cNvGraphicFramePr>
            <p:nvPr/>
          </p:nvGraphicFramePr>
          <p:xfrm>
            <a:off x="4361" y="591"/>
            <a:ext cx="295" cy="30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7345" name="公式" r:id="rId49" imgW="279360" imgH="241200" progId="Equation.3">
                    <p:embed/>
                  </p:oleObj>
                </mc:Choice>
                <mc:Fallback>
                  <p:oleObj name="公式" r:id="rId49" imgW="279360" imgH="2412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61" y="591"/>
                          <a:ext cx="295" cy="30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6670" name="Oval 74"/>
            <p:cNvSpPr>
              <a:spLocks noChangeArrowheads="1"/>
            </p:cNvSpPr>
            <p:nvPr/>
          </p:nvSpPr>
          <p:spPr bwMode="auto">
            <a:xfrm>
              <a:off x="3456" y="1509"/>
              <a:ext cx="96" cy="96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333333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1pPr>
              <a:lvl2pPr marL="742950" indent="-28575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2pPr>
              <a:lvl3pPr marL="11430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3pPr>
              <a:lvl4pPr marL="16002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4pPr>
              <a:lvl5pPr marL="20574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6671" name="Oval 75"/>
            <p:cNvSpPr>
              <a:spLocks noChangeArrowheads="1"/>
            </p:cNvSpPr>
            <p:nvPr/>
          </p:nvSpPr>
          <p:spPr bwMode="auto">
            <a:xfrm>
              <a:off x="4796" y="1824"/>
              <a:ext cx="96" cy="96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333333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1pPr>
              <a:lvl2pPr marL="742950" indent="-28575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2pPr>
              <a:lvl3pPr marL="11430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3pPr>
              <a:lvl4pPr marL="16002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4pPr>
              <a:lvl5pPr marL="20574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6672" name="Oval 76"/>
            <p:cNvSpPr>
              <a:spLocks noChangeArrowheads="1"/>
            </p:cNvSpPr>
            <p:nvPr/>
          </p:nvSpPr>
          <p:spPr bwMode="auto">
            <a:xfrm>
              <a:off x="4837" y="816"/>
              <a:ext cx="96" cy="96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333333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1pPr>
              <a:lvl2pPr marL="742950" indent="-28575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2pPr>
              <a:lvl3pPr marL="11430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3pPr>
              <a:lvl4pPr marL="16002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4pPr>
              <a:lvl5pPr marL="20574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567394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21" dur="500"/>
                                        <p:tgtEl>
                                          <p:spTgt spid="308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4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9" dur="500"/>
                                        <p:tgtEl>
                                          <p:spTgt spid="308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308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6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38" dur="500"/>
                                        <p:tgtEl>
                                          <p:spTgt spid="308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0" presetID="4" presetClass="entr" presetSubtype="32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42" dur="500"/>
                                        <p:tgtEl>
                                          <p:spTgt spid="308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8227" grpId="0" autoUpdateAnimBg="0"/>
      <p:bldP spid="308229" grpId="0" autoUpdateAnimBg="0"/>
      <p:bldP spid="308231" grpId="0" animBg="1" autoUpdateAnimBg="0"/>
      <p:bldP spid="308271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650" name="Object 2"/>
          <p:cNvGraphicFramePr>
            <a:graphicFrameLocks noChangeAspect="1"/>
          </p:cNvGraphicFramePr>
          <p:nvPr/>
        </p:nvGraphicFramePr>
        <p:xfrm>
          <a:off x="1835150" y="331788"/>
          <a:ext cx="4213225" cy="941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766" name="公式" r:id="rId4" imgW="1930320" imgH="431640" progId="Equation.3">
                  <p:embed/>
                </p:oleObj>
              </mc:Choice>
              <mc:Fallback>
                <p:oleObj name="公式" r:id="rId4" imgW="1930320" imgH="431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5150" y="331788"/>
                        <a:ext cx="4213225" cy="941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CC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33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107763" dir="189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9251" name="AutoShape 3"/>
          <p:cNvSpPr>
            <a:spLocks noChangeArrowheads="1"/>
          </p:cNvSpPr>
          <p:nvPr/>
        </p:nvSpPr>
        <p:spPr bwMode="auto">
          <a:xfrm>
            <a:off x="576263" y="1412875"/>
            <a:ext cx="1979612" cy="503238"/>
          </a:xfrm>
          <a:prstGeom prst="wedgeRoundRectCallout">
            <a:avLst>
              <a:gd name="adj1" fmla="val 68125"/>
              <a:gd name="adj2" fmla="val -117824"/>
              <a:gd name="adj3" fmla="val 16667"/>
            </a:avLst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8000" rIns="18000"/>
          <a:lstStyle>
            <a:lvl1pPr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1pPr>
            <a:lvl2pPr marL="742950" indent="-28575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2pPr>
            <a:lvl3pPr marL="11430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3pPr>
            <a:lvl4pPr marL="16002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4pPr>
            <a:lvl5pPr marL="20574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9pPr>
          </a:lstStyle>
          <a:p>
            <a:pPr algn="ctr" eaLnBrk="1" hangingPunct="1"/>
            <a:r>
              <a:rPr kumimoji="1" lang="zh-CN" altLang="en-US" sz="2200">
                <a:solidFill>
                  <a:srgbClr val="0000CC"/>
                </a:solidFill>
              </a:rPr>
              <a:t>合外力的冲量</a:t>
            </a:r>
          </a:p>
        </p:txBody>
      </p:sp>
      <p:sp>
        <p:nvSpPr>
          <p:cNvPr id="309252" name="AutoShape 4"/>
          <p:cNvSpPr>
            <a:spLocks noChangeArrowheads="1"/>
          </p:cNvSpPr>
          <p:nvPr/>
        </p:nvSpPr>
        <p:spPr bwMode="auto">
          <a:xfrm>
            <a:off x="4140200" y="1412875"/>
            <a:ext cx="1692275" cy="466725"/>
          </a:xfrm>
          <a:prstGeom prst="wedgeRoundRectCallout">
            <a:avLst>
              <a:gd name="adj1" fmla="val -51690"/>
              <a:gd name="adj2" fmla="val -120750"/>
              <a:gd name="adj3" fmla="val 16667"/>
            </a:avLst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8000" rIns="18000"/>
          <a:lstStyle>
            <a:lvl1pPr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1pPr>
            <a:lvl2pPr marL="742950" indent="-28575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2pPr>
            <a:lvl3pPr marL="11430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3pPr>
            <a:lvl4pPr marL="16002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4pPr>
            <a:lvl5pPr marL="20574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9pPr>
          </a:lstStyle>
          <a:p>
            <a:pPr algn="ctr" eaLnBrk="1" hangingPunct="1"/>
            <a:r>
              <a:rPr kumimoji="1" lang="zh-CN" altLang="en-US" sz="2200">
                <a:solidFill>
                  <a:srgbClr val="0000CC"/>
                </a:solidFill>
              </a:rPr>
              <a:t>系统末动量</a:t>
            </a:r>
          </a:p>
        </p:txBody>
      </p:sp>
      <p:sp>
        <p:nvSpPr>
          <p:cNvPr id="309253" name="AutoShape 5"/>
          <p:cNvSpPr>
            <a:spLocks noChangeArrowheads="1"/>
          </p:cNvSpPr>
          <p:nvPr/>
        </p:nvSpPr>
        <p:spPr bwMode="auto">
          <a:xfrm>
            <a:off x="6588125" y="1376363"/>
            <a:ext cx="1800225" cy="503237"/>
          </a:xfrm>
          <a:prstGeom prst="wedgeRoundRectCallout">
            <a:avLst>
              <a:gd name="adj1" fmla="val -83597"/>
              <a:gd name="adj2" fmla="val -153472"/>
              <a:gd name="adj3" fmla="val 16667"/>
            </a:avLst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8000" rIns="18000"/>
          <a:lstStyle>
            <a:lvl1pPr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1pPr>
            <a:lvl2pPr marL="742950" indent="-28575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2pPr>
            <a:lvl3pPr marL="11430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3pPr>
            <a:lvl4pPr marL="16002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4pPr>
            <a:lvl5pPr marL="20574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9pPr>
          </a:lstStyle>
          <a:p>
            <a:pPr algn="ctr" eaLnBrk="1" hangingPunct="1"/>
            <a:r>
              <a:rPr kumimoji="1" lang="zh-CN" altLang="en-US" sz="2200">
                <a:solidFill>
                  <a:srgbClr val="0000CC"/>
                </a:solidFill>
              </a:rPr>
              <a:t>系统初动量</a:t>
            </a:r>
          </a:p>
        </p:txBody>
      </p:sp>
      <p:sp>
        <p:nvSpPr>
          <p:cNvPr id="309254" name="Text Box 6"/>
          <p:cNvSpPr txBox="1">
            <a:spLocks noChangeArrowheads="1"/>
          </p:cNvSpPr>
          <p:nvPr/>
        </p:nvSpPr>
        <p:spPr bwMode="auto">
          <a:xfrm>
            <a:off x="287338" y="2076450"/>
            <a:ext cx="3743325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1pPr>
            <a:lvl2pPr marL="742950" indent="-28575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2pPr>
            <a:lvl3pPr marL="11430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3pPr>
            <a:lvl4pPr marL="16002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4pPr>
            <a:lvl5pPr marL="20574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>
                <a:solidFill>
                  <a:srgbClr val="0000CC"/>
                </a:solidFill>
              </a:rPr>
              <a:t>质点系的动量定理</a:t>
            </a:r>
            <a:r>
              <a:rPr kumimoji="1" lang="en-US" altLang="zh-CN">
                <a:solidFill>
                  <a:srgbClr val="0000CC"/>
                </a:solidFill>
              </a:rPr>
              <a:t>:</a:t>
            </a:r>
            <a:endParaRPr kumimoji="1" lang="en-US" altLang="zh-CN" b="0">
              <a:solidFill>
                <a:srgbClr val="0000CC"/>
              </a:solidFill>
            </a:endParaRPr>
          </a:p>
        </p:txBody>
      </p:sp>
      <p:sp>
        <p:nvSpPr>
          <p:cNvPr id="309255" name="Text Box 7"/>
          <p:cNvSpPr txBox="1">
            <a:spLocks noChangeArrowheads="1"/>
          </p:cNvSpPr>
          <p:nvPr/>
        </p:nvSpPr>
        <p:spPr bwMode="auto">
          <a:xfrm>
            <a:off x="323850" y="3689350"/>
            <a:ext cx="4679950" cy="927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" rIns="18000">
            <a:spAutoFit/>
          </a:bodyPr>
          <a:lstStyle>
            <a:lvl1pPr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1pPr>
            <a:lvl2pPr marL="742950" indent="-28575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2pPr>
            <a:lvl3pPr marL="11430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3pPr>
            <a:lvl4pPr marL="16002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4pPr>
            <a:lvl5pPr marL="20574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9pPr>
          </a:lstStyle>
          <a:p>
            <a:pPr eaLnBrk="1" hangingPunct="1">
              <a:lnSpc>
                <a:spcPct val="105000"/>
              </a:lnSpc>
            </a:pPr>
            <a:r>
              <a:rPr kumimoji="1" lang="zh-CN" altLang="en-US"/>
              <a:t>    合外力的冲量等于系统总动量的增量</a:t>
            </a:r>
            <a:endParaRPr kumimoji="1" lang="zh-CN" altLang="en-US" b="0"/>
          </a:p>
        </p:txBody>
      </p:sp>
      <p:graphicFrame>
        <p:nvGraphicFramePr>
          <p:cNvPr id="309256" name="Object 8"/>
          <p:cNvGraphicFramePr>
            <a:graphicFrameLocks noChangeAspect="1"/>
          </p:cNvGraphicFramePr>
          <p:nvPr/>
        </p:nvGraphicFramePr>
        <p:xfrm>
          <a:off x="1079500" y="2716213"/>
          <a:ext cx="3024188" cy="784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767" name="公式" r:id="rId6" imgW="1473120" imgH="355320" progId="Equation.3">
                  <p:embed/>
                </p:oleObj>
              </mc:Choice>
              <mc:Fallback>
                <p:oleObj name="公式" r:id="rId6" imgW="1473120" imgH="3553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9500" y="2716213"/>
                        <a:ext cx="3024188" cy="784225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00000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107763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9"/>
          <p:cNvGrpSpPr>
            <a:grpSpLocks/>
          </p:cNvGrpSpPr>
          <p:nvPr/>
        </p:nvGrpSpPr>
        <p:grpSpPr bwMode="auto">
          <a:xfrm>
            <a:off x="5364163" y="2420938"/>
            <a:ext cx="2844800" cy="2808287"/>
            <a:chOff x="336" y="2079"/>
            <a:chExt cx="2115" cy="2056"/>
          </a:xfrm>
        </p:grpSpPr>
        <p:sp>
          <p:nvSpPr>
            <p:cNvPr id="27662" name="Text Box 10"/>
            <p:cNvSpPr txBox="1">
              <a:spLocks noChangeArrowheads="1"/>
            </p:cNvSpPr>
            <p:nvPr/>
          </p:nvSpPr>
          <p:spPr bwMode="auto">
            <a:xfrm>
              <a:off x="336" y="2079"/>
              <a:ext cx="1022" cy="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1pPr>
              <a:lvl2pPr marL="742950" indent="-28575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2pPr>
              <a:lvl3pPr marL="11430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3pPr>
              <a:lvl4pPr marL="16002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4pPr>
              <a:lvl5pPr marL="20574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9pPr>
            </a:lstStyle>
            <a:p>
              <a:pPr eaLnBrk="1" hangingPunct="1"/>
              <a:r>
                <a:rPr kumimoji="1" lang="zh-CN" altLang="en-US" sz="2800">
                  <a:solidFill>
                    <a:schemeClr val="hlink"/>
                  </a:solidFill>
                </a:rPr>
                <a:t>分量式</a:t>
              </a:r>
              <a:r>
                <a:rPr kumimoji="1" lang="en-US" altLang="zh-CN" sz="2800">
                  <a:solidFill>
                    <a:srgbClr val="0000FF"/>
                  </a:solidFill>
                </a:rPr>
                <a:t>:</a:t>
              </a:r>
              <a:endParaRPr kumimoji="1" lang="en-US" altLang="zh-CN" sz="2400">
                <a:solidFill>
                  <a:srgbClr val="0000FF"/>
                </a:solidFill>
              </a:endParaRPr>
            </a:p>
          </p:txBody>
        </p:sp>
        <p:graphicFrame>
          <p:nvGraphicFramePr>
            <p:cNvPr id="27653" name="Object 11"/>
            <p:cNvGraphicFramePr>
              <a:graphicFrameLocks noChangeAspect="1"/>
            </p:cNvGraphicFramePr>
            <p:nvPr/>
          </p:nvGraphicFramePr>
          <p:xfrm>
            <a:off x="336" y="2400"/>
            <a:ext cx="2115" cy="173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7768" name="Equation" r:id="rId8" imgW="1333440" imgH="1091880" progId="Equation.3">
                    <p:embed/>
                  </p:oleObj>
                </mc:Choice>
                <mc:Fallback>
                  <p:oleObj name="Equation" r:id="rId8" imgW="1333440" imgH="10918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6" y="2400"/>
                          <a:ext cx="2115" cy="173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09260" name="Text Box 12"/>
          <p:cNvSpPr txBox="1">
            <a:spLocks noChangeArrowheads="1"/>
          </p:cNvSpPr>
          <p:nvPr/>
        </p:nvSpPr>
        <p:spPr bwMode="auto">
          <a:xfrm>
            <a:off x="576263" y="4868863"/>
            <a:ext cx="19812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1pPr>
            <a:lvl2pPr marL="742950" indent="-28575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2pPr>
            <a:lvl3pPr marL="11430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3pPr>
            <a:lvl4pPr marL="16002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4pPr>
            <a:lvl5pPr marL="20574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 sz="2800"/>
              <a:t>微分式</a:t>
            </a:r>
            <a:r>
              <a:rPr kumimoji="1" lang="en-US" altLang="zh-CN" sz="2800"/>
              <a:t>:</a:t>
            </a:r>
            <a:endParaRPr kumimoji="1" lang="en-US" altLang="zh-CN" sz="2400" b="0"/>
          </a:p>
        </p:txBody>
      </p:sp>
      <p:graphicFrame>
        <p:nvGraphicFramePr>
          <p:cNvPr id="309261" name="Object 13"/>
          <p:cNvGraphicFramePr>
            <a:graphicFrameLocks noChangeAspect="1"/>
          </p:cNvGraphicFramePr>
          <p:nvPr/>
        </p:nvGraphicFramePr>
        <p:xfrm>
          <a:off x="2087563" y="4760913"/>
          <a:ext cx="1368425" cy="784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769" name="公式" r:id="rId10" imgW="685800" imgH="393480" progId="Equation.3">
                  <p:embed/>
                </p:oleObj>
              </mc:Choice>
              <mc:Fallback>
                <p:oleObj name="公式" r:id="rId10" imgW="68580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87563" y="4760913"/>
                        <a:ext cx="1368425" cy="784225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00000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9262" name="Text Box 14"/>
          <p:cNvSpPr txBox="1">
            <a:spLocks noChangeArrowheads="1"/>
          </p:cNvSpPr>
          <p:nvPr/>
        </p:nvSpPr>
        <p:spPr bwMode="auto">
          <a:xfrm>
            <a:off x="250825" y="5892800"/>
            <a:ext cx="5616575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kumimoji="1" lang="zh-CN" altLang="en-US" sz="24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</a:rPr>
              <a:t>思考</a:t>
            </a:r>
            <a:r>
              <a:rPr kumimoji="1" lang="en-US" altLang="zh-CN" sz="24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</a:rPr>
              <a:t>: </a:t>
            </a:r>
            <a:r>
              <a:rPr kumimoji="1" lang="zh-CN" altLang="en-US" sz="2400" b="1" dirty="0">
                <a:latin typeface="+mn-ea"/>
              </a:rPr>
              <a:t>内力的冲量起什么作用</a:t>
            </a:r>
            <a:r>
              <a:rPr kumimoji="1" lang="en-US" altLang="zh-CN" sz="2400" b="1" dirty="0">
                <a:latin typeface="+mn-ea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417807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5" dur="500"/>
                                        <p:tgtEl>
                                          <p:spTgt spid="309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38" dur="500"/>
                                        <p:tgtEl>
                                          <p:spTgt spid="309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092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092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092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092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9251" grpId="0" animBg="1"/>
      <p:bldP spid="309252" grpId="0" animBg="1"/>
      <p:bldP spid="309253" grpId="0" animBg="1"/>
      <p:bldP spid="309254" grpId="0" autoUpdateAnimBg="0"/>
      <p:bldP spid="309255" grpId="0"/>
      <p:bldP spid="309260" grpId="0" autoUpdateAnimBg="0"/>
      <p:bldP spid="30926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690" name="Group 41"/>
          <p:cNvGrpSpPr>
            <a:grpSpLocks/>
          </p:cNvGrpSpPr>
          <p:nvPr/>
        </p:nvGrpSpPr>
        <p:grpSpPr bwMode="auto">
          <a:xfrm>
            <a:off x="179388" y="333375"/>
            <a:ext cx="8964612" cy="1255713"/>
            <a:chOff x="113" y="210"/>
            <a:chExt cx="5534" cy="791"/>
          </a:xfrm>
        </p:grpSpPr>
        <p:sp>
          <p:nvSpPr>
            <p:cNvPr id="312323" name="Text Box 3"/>
            <p:cNvSpPr txBox="1">
              <a:spLocks noChangeArrowheads="1"/>
            </p:cNvSpPr>
            <p:nvPr/>
          </p:nvSpPr>
          <p:spPr bwMode="auto">
            <a:xfrm>
              <a:off x="113" y="210"/>
              <a:ext cx="5534" cy="7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lnSpc>
                  <a:spcPct val="105000"/>
                </a:lnSpc>
                <a:defRPr/>
              </a:pPr>
              <a:r>
                <a:rPr kumimoji="1" lang="zh-CN" altLang="en-US" sz="2400" b="1" dirty="0">
                  <a:solidFill>
                    <a:schemeClr val="hlink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+mn-ea"/>
                </a:rPr>
                <a:t>例</a:t>
              </a:r>
              <a:r>
                <a:rPr kumimoji="1" lang="en-US" altLang="zh-CN" sz="2400" b="1" dirty="0">
                  <a:solidFill>
                    <a:schemeClr val="hlink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+mn-ea"/>
                </a:rPr>
                <a:t>2-4 </a:t>
              </a:r>
              <a:r>
                <a:rPr kumimoji="1" lang="zh-CN" altLang="en-US" sz="2400" b="1" dirty="0">
                  <a:latin typeface="+mn-ea"/>
                </a:rPr>
                <a:t>质量</a:t>
              </a:r>
              <a:r>
                <a:rPr kumimoji="1" lang="en-US" altLang="zh-CN" sz="2400" b="1" i="1" dirty="0">
                  <a:latin typeface="+mn-ea"/>
                </a:rPr>
                <a:t>m</a:t>
              </a:r>
              <a:r>
                <a:rPr kumimoji="1" lang="en-US" altLang="zh-CN" sz="2400" b="1" dirty="0">
                  <a:latin typeface="+mn-ea"/>
                </a:rPr>
                <a:t>=1kg</a:t>
              </a:r>
              <a:r>
                <a:rPr kumimoji="1" lang="zh-CN" altLang="en-US" sz="2400" b="1" dirty="0">
                  <a:latin typeface="+mn-ea"/>
                </a:rPr>
                <a:t>的质点从</a:t>
              </a:r>
              <a:r>
                <a:rPr kumimoji="1" lang="en-US" altLang="zh-CN" sz="2400" b="1" i="1" dirty="0">
                  <a:latin typeface="+mn-ea"/>
                </a:rPr>
                <a:t>O</a:t>
              </a:r>
              <a:r>
                <a:rPr kumimoji="1" lang="zh-CN" altLang="en-US" sz="2400" b="1" dirty="0">
                  <a:latin typeface="+mn-ea"/>
                </a:rPr>
                <a:t>点开始沿半径</a:t>
              </a:r>
              <a:r>
                <a:rPr kumimoji="1" lang="en-US" altLang="zh-CN" sz="2400" b="1" i="1" dirty="0">
                  <a:latin typeface="+mn-ea"/>
                </a:rPr>
                <a:t>R</a:t>
              </a:r>
              <a:r>
                <a:rPr kumimoji="1" lang="en-US" altLang="zh-CN" sz="2400" b="1" dirty="0">
                  <a:latin typeface="+mn-ea"/>
                </a:rPr>
                <a:t>=2m</a:t>
              </a:r>
              <a:r>
                <a:rPr kumimoji="1" lang="zh-CN" altLang="en-US" sz="2400" b="1" dirty="0">
                  <a:latin typeface="+mn-ea"/>
                </a:rPr>
                <a:t>的圆周运动</a:t>
              </a:r>
              <a:r>
                <a:rPr kumimoji="1" lang="en-US" altLang="zh-CN" sz="2400" b="1" dirty="0">
                  <a:latin typeface="+mn-ea"/>
                </a:rPr>
                <a:t>,</a:t>
              </a:r>
              <a:r>
                <a:rPr kumimoji="1" lang="zh-CN" altLang="en-US" sz="2400" b="1" dirty="0">
                  <a:latin typeface="+mn-ea"/>
                </a:rPr>
                <a:t>以</a:t>
              </a:r>
              <a:r>
                <a:rPr kumimoji="1" lang="en-US" altLang="zh-CN" sz="2400" b="1" i="1" dirty="0">
                  <a:latin typeface="+mn-ea"/>
                </a:rPr>
                <a:t>O</a:t>
              </a:r>
              <a:r>
                <a:rPr kumimoji="1" lang="zh-CN" altLang="en-US" sz="2400" b="1" dirty="0">
                  <a:latin typeface="+mn-ea"/>
                </a:rPr>
                <a:t>点为自然坐标原点</a:t>
              </a:r>
              <a:r>
                <a:rPr kumimoji="1" lang="en-US" altLang="zh-CN" sz="2400" b="1" dirty="0">
                  <a:latin typeface="+mn-ea"/>
                </a:rPr>
                <a:t>.</a:t>
              </a:r>
              <a:r>
                <a:rPr kumimoji="1" lang="zh-CN" altLang="en-US" sz="2400" b="1" dirty="0">
                  <a:latin typeface="+mn-ea"/>
                </a:rPr>
                <a:t>已知质点的运动方程为                </a:t>
              </a:r>
              <a:r>
                <a:rPr kumimoji="1" lang="en-US" altLang="zh-CN" sz="2400" b="1" dirty="0">
                  <a:latin typeface="+mn-ea"/>
                </a:rPr>
                <a:t>m. </a:t>
              </a:r>
              <a:r>
                <a:rPr kumimoji="1" lang="zh-CN" altLang="en-US" sz="2400" b="1" dirty="0">
                  <a:latin typeface="+mn-ea"/>
                </a:rPr>
                <a:t>试求从       </a:t>
              </a:r>
              <a:r>
                <a:rPr kumimoji="1" lang="en-US" altLang="zh-CN" sz="2400" b="1" dirty="0">
                  <a:latin typeface="+mn-ea"/>
                </a:rPr>
                <a:t>s</a:t>
              </a:r>
              <a:r>
                <a:rPr kumimoji="1" lang="zh-CN" altLang="en-US" sz="2400" b="1" dirty="0">
                  <a:latin typeface="+mn-ea"/>
                </a:rPr>
                <a:t>到</a:t>
              </a:r>
              <a:r>
                <a:rPr kumimoji="1" lang="en-US" altLang="zh-CN" sz="2400" b="1" i="1" dirty="0">
                  <a:latin typeface="+mn-ea"/>
                </a:rPr>
                <a:t>t</a:t>
              </a:r>
              <a:r>
                <a:rPr kumimoji="1" lang="en-US" altLang="zh-CN" sz="2400" b="1" baseline="-25000" dirty="0">
                  <a:latin typeface="+mn-ea"/>
                </a:rPr>
                <a:t>2</a:t>
              </a:r>
              <a:r>
                <a:rPr kumimoji="1" lang="en-US" altLang="zh-CN" sz="2400" b="1" dirty="0">
                  <a:latin typeface="+mn-ea"/>
                </a:rPr>
                <a:t>=2s</a:t>
              </a:r>
              <a:r>
                <a:rPr kumimoji="1" lang="zh-CN" altLang="en-US" sz="2400" b="1" dirty="0">
                  <a:latin typeface="+mn-ea"/>
                </a:rPr>
                <a:t>这段时间内质点所受合外力的冲量</a:t>
              </a:r>
              <a:r>
                <a:rPr kumimoji="1" lang="en-US" altLang="zh-CN" sz="2400" b="1" dirty="0">
                  <a:latin typeface="+mn-ea"/>
                </a:rPr>
                <a:t>.</a:t>
              </a:r>
            </a:p>
          </p:txBody>
        </p:sp>
        <p:graphicFrame>
          <p:nvGraphicFramePr>
            <p:cNvPr id="28688" name="Object 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065817178"/>
                </p:ext>
              </p:extLst>
            </p:nvPr>
          </p:nvGraphicFramePr>
          <p:xfrm>
            <a:off x="3640" y="442"/>
            <a:ext cx="946" cy="2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9170" name="公式" r:id="rId3" imgW="863280" imgH="228600" progId="Equation.3">
                    <p:embed/>
                  </p:oleObj>
                </mc:Choice>
                <mc:Fallback>
                  <p:oleObj name="公式" r:id="rId3" imgW="863280" imgH="2286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40" y="442"/>
                          <a:ext cx="946" cy="28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8689" name="Object 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632244460"/>
                </p:ext>
              </p:extLst>
            </p:nvPr>
          </p:nvGraphicFramePr>
          <p:xfrm>
            <a:off x="569" y="663"/>
            <a:ext cx="522" cy="2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9171" name="公式" r:id="rId5" imgW="495000" imgH="241200" progId="Equation.3">
                    <p:embed/>
                  </p:oleObj>
                </mc:Choice>
                <mc:Fallback>
                  <p:oleObj name="公式" r:id="rId5" imgW="495000" imgH="2412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69" y="663"/>
                          <a:ext cx="522" cy="28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7C80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12326" name="Text Box 6"/>
          <p:cNvSpPr txBox="1">
            <a:spLocks noChangeArrowheads="1"/>
          </p:cNvSpPr>
          <p:nvPr/>
        </p:nvSpPr>
        <p:spPr bwMode="auto">
          <a:xfrm>
            <a:off x="250825" y="1824038"/>
            <a:ext cx="1295400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1pPr>
            <a:lvl2pPr marL="742950" indent="-28575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2pPr>
            <a:lvl3pPr marL="11430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3pPr>
            <a:lvl4pPr marL="16002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4pPr>
            <a:lvl5pPr marL="20574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>
                <a:solidFill>
                  <a:srgbClr val="0000FF"/>
                </a:solidFill>
              </a:rPr>
              <a:t>解</a:t>
            </a:r>
            <a:endParaRPr kumimoji="1" lang="en-US" altLang="zh-CN" baseline="-25000">
              <a:solidFill>
                <a:srgbClr val="0000FF"/>
              </a:solidFill>
            </a:endParaRPr>
          </a:p>
        </p:txBody>
      </p:sp>
      <p:grpSp>
        <p:nvGrpSpPr>
          <p:cNvPr id="28692" name="Group 7"/>
          <p:cNvGrpSpPr>
            <a:grpSpLocks/>
          </p:cNvGrpSpPr>
          <p:nvPr/>
        </p:nvGrpSpPr>
        <p:grpSpPr bwMode="auto">
          <a:xfrm>
            <a:off x="6465888" y="1700213"/>
            <a:ext cx="2535237" cy="2447925"/>
            <a:chOff x="3792" y="1488"/>
            <a:chExt cx="1902" cy="1728"/>
          </a:xfrm>
        </p:grpSpPr>
        <p:sp>
          <p:nvSpPr>
            <p:cNvPr id="28708" name="Oval 8"/>
            <p:cNvSpPr>
              <a:spLocks noChangeArrowheads="1"/>
            </p:cNvSpPr>
            <p:nvPr/>
          </p:nvSpPr>
          <p:spPr bwMode="auto">
            <a:xfrm>
              <a:off x="3984" y="1728"/>
              <a:ext cx="1440" cy="1344"/>
            </a:xfrm>
            <a:prstGeom prst="ellipse">
              <a:avLst/>
            </a:prstGeom>
            <a:noFill/>
            <a:ln w="31750">
              <a:solidFill>
                <a:srgbClr val="FF66C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1pPr>
              <a:lvl2pPr marL="742950" indent="-28575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2pPr>
              <a:lvl3pPr marL="11430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3pPr>
              <a:lvl4pPr marL="16002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4pPr>
              <a:lvl5pPr marL="20574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8709" name="Line 9"/>
            <p:cNvSpPr>
              <a:spLocks noChangeShapeType="1"/>
            </p:cNvSpPr>
            <p:nvPr/>
          </p:nvSpPr>
          <p:spPr bwMode="auto">
            <a:xfrm>
              <a:off x="3792" y="2400"/>
              <a:ext cx="182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8710" name="Line 10"/>
            <p:cNvSpPr>
              <a:spLocks noChangeShapeType="1"/>
            </p:cNvSpPr>
            <p:nvPr/>
          </p:nvSpPr>
          <p:spPr bwMode="auto">
            <a:xfrm flipV="1">
              <a:off x="4704" y="1488"/>
              <a:ext cx="0" cy="172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8711" name="Rectangle 11"/>
            <p:cNvSpPr>
              <a:spLocks noChangeArrowheads="1"/>
            </p:cNvSpPr>
            <p:nvPr/>
          </p:nvSpPr>
          <p:spPr bwMode="auto">
            <a:xfrm>
              <a:off x="5377" y="2334"/>
              <a:ext cx="317" cy="3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1pPr>
              <a:lvl2pPr marL="742950" indent="-28575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2pPr>
              <a:lvl3pPr marL="11430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3pPr>
              <a:lvl4pPr marL="16002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4pPr>
              <a:lvl5pPr marL="20574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en-US" altLang="zh-CN" i="1">
                  <a:ea typeface="宋体" pitchFamily="2" charset="-122"/>
                </a:rPr>
                <a:t>O</a:t>
              </a:r>
              <a:endParaRPr kumimoji="1" lang="en-US" altLang="zh-CN" b="0" i="1">
                <a:ea typeface="宋体" pitchFamily="2" charset="-122"/>
              </a:endParaRPr>
            </a:p>
          </p:txBody>
        </p:sp>
      </p:grpSp>
      <p:graphicFrame>
        <p:nvGraphicFramePr>
          <p:cNvPr id="312332" name="Object 12"/>
          <p:cNvGraphicFramePr>
            <a:graphicFrameLocks noChangeAspect="1"/>
          </p:cNvGraphicFramePr>
          <p:nvPr/>
        </p:nvGraphicFramePr>
        <p:xfrm>
          <a:off x="395288" y="3321050"/>
          <a:ext cx="2087562" cy="819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172" name="公式" r:id="rId7" imgW="1028520" imgH="393480" progId="Equation.3">
                  <p:embed/>
                </p:oleObj>
              </mc:Choice>
              <mc:Fallback>
                <p:oleObj name="公式" r:id="rId7" imgW="102852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288" y="3321050"/>
                        <a:ext cx="2087562" cy="819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CCEC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2333" name="Object 13"/>
          <p:cNvGraphicFramePr>
            <a:graphicFrameLocks noChangeAspect="1"/>
          </p:cNvGraphicFramePr>
          <p:nvPr/>
        </p:nvGraphicFramePr>
        <p:xfrm>
          <a:off x="2663825" y="3300413"/>
          <a:ext cx="1476375" cy="819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173" name="公式" r:id="rId9" imgW="711000" imgH="393480" progId="Equation.3">
                  <p:embed/>
                </p:oleObj>
              </mc:Choice>
              <mc:Fallback>
                <p:oleObj name="公式" r:id="rId9" imgW="71100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3825" y="3300413"/>
                        <a:ext cx="1476375" cy="819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CCEC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2334" name="Object 14"/>
          <p:cNvGraphicFramePr>
            <a:graphicFrameLocks noChangeAspect="1"/>
          </p:cNvGraphicFramePr>
          <p:nvPr/>
        </p:nvGraphicFramePr>
        <p:xfrm>
          <a:off x="4535488" y="3284538"/>
          <a:ext cx="1512887" cy="820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174" name="公式" r:id="rId11" imgW="723600" imgH="393480" progId="Equation.3">
                  <p:embed/>
                </p:oleObj>
              </mc:Choice>
              <mc:Fallback>
                <p:oleObj name="公式" r:id="rId11" imgW="72360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35488" y="3284538"/>
                        <a:ext cx="1512887" cy="8207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CCEC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28398" dir="20006097" algn="ctr" rotWithShape="0">
                                <a:schemeClr val="accent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2335" name="Object 15"/>
          <p:cNvGraphicFramePr>
            <a:graphicFrameLocks noChangeAspect="1"/>
          </p:cNvGraphicFramePr>
          <p:nvPr/>
        </p:nvGraphicFramePr>
        <p:xfrm>
          <a:off x="1042988" y="1665288"/>
          <a:ext cx="1584325" cy="828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175" name="公式" r:id="rId13" imgW="749160" imgH="393480" progId="Equation.3">
                  <p:embed/>
                </p:oleObj>
              </mc:Choice>
              <mc:Fallback>
                <p:oleObj name="公式" r:id="rId13" imgW="74916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2988" y="1665288"/>
                        <a:ext cx="1584325" cy="828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CCEC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28398" dir="20006097" algn="ctr" rotWithShape="0">
                                <a:srgbClr val="FFFF0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2336" name="Object 16"/>
          <p:cNvGraphicFramePr>
            <a:graphicFrameLocks noChangeAspect="1"/>
          </p:cNvGraphicFramePr>
          <p:nvPr/>
        </p:nvGraphicFramePr>
        <p:xfrm>
          <a:off x="3203575" y="1700213"/>
          <a:ext cx="2160588" cy="50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176" name="公式" r:id="rId15" imgW="1117440" imgH="241200" progId="Equation.3">
                  <p:embed/>
                </p:oleObj>
              </mc:Choice>
              <mc:Fallback>
                <p:oleObj name="公式" r:id="rId15" imgW="111744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3575" y="1700213"/>
                        <a:ext cx="2160588" cy="504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CCEC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28398" dir="20006097" algn="ctr" rotWithShape="0">
                                <a:srgbClr val="FFFF0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2337" name="Object 17"/>
          <p:cNvGraphicFramePr>
            <a:graphicFrameLocks noChangeAspect="1"/>
          </p:cNvGraphicFramePr>
          <p:nvPr/>
        </p:nvGraphicFramePr>
        <p:xfrm>
          <a:off x="3167063" y="2205038"/>
          <a:ext cx="2160587" cy="500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177" name="公式" r:id="rId17" imgW="990360" imgH="228600" progId="Equation.3">
                  <p:embed/>
                </p:oleObj>
              </mc:Choice>
              <mc:Fallback>
                <p:oleObj name="公式" r:id="rId17" imgW="99036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67063" y="2205038"/>
                        <a:ext cx="2160587" cy="5000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CCEC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28398" dir="20006097" algn="ctr" rotWithShape="0">
                                <a:srgbClr val="FFFF0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" name="Group 18"/>
          <p:cNvGrpSpPr>
            <a:grpSpLocks/>
          </p:cNvGrpSpPr>
          <p:nvPr/>
        </p:nvGrpSpPr>
        <p:grpSpPr bwMode="auto">
          <a:xfrm>
            <a:off x="6084888" y="1808163"/>
            <a:ext cx="1600200" cy="457200"/>
            <a:chOff x="3648" y="1584"/>
            <a:chExt cx="1008" cy="288"/>
          </a:xfrm>
        </p:grpSpPr>
        <p:sp>
          <p:nvSpPr>
            <p:cNvPr id="312339" name="Oval 19"/>
            <p:cNvSpPr>
              <a:spLocks noChangeArrowheads="1"/>
            </p:cNvSpPr>
            <p:nvPr/>
          </p:nvSpPr>
          <p:spPr bwMode="auto">
            <a:xfrm>
              <a:off x="4560" y="1680"/>
              <a:ext cx="96" cy="96"/>
            </a:xfrm>
            <a:prstGeom prst="ellipse">
              <a:avLst/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path path="rect">
                <a:fillToRect r="100000" b="10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28706" name="Line 20"/>
            <p:cNvSpPr>
              <a:spLocks noChangeShapeType="1"/>
            </p:cNvSpPr>
            <p:nvPr/>
          </p:nvSpPr>
          <p:spPr bwMode="auto">
            <a:xfrm flipH="1">
              <a:off x="4032" y="1728"/>
              <a:ext cx="528" cy="0"/>
            </a:xfrm>
            <a:prstGeom prst="lin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12341" name="Rectangle 21"/>
            <p:cNvSpPr>
              <a:spLocks noChangeArrowheads="1"/>
            </p:cNvSpPr>
            <p:nvPr/>
          </p:nvSpPr>
          <p:spPr bwMode="auto">
            <a:xfrm>
              <a:off x="3648" y="1584"/>
              <a:ext cx="528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kumimoji="1" lang="en-US" altLang="zh-CN" sz="2400" i="1">
                  <a:effectLst>
                    <a:outerShdw blurRad="38100" dist="38100" dir="2700000" algn="tl">
                      <a:srgbClr val="C0C0C0"/>
                    </a:outerShdw>
                  </a:effectLst>
                  <a:ea typeface="宋体" pitchFamily="2" charset="-122"/>
                </a:rPr>
                <a:t>m</a:t>
              </a:r>
              <a:r>
                <a:rPr kumimoji="1" lang="en-US" altLang="zh-CN" sz="2400" i="1">
                  <a:effectLst>
                    <a:outerShdw blurRad="38100" dist="38100" dir="2700000" algn="tl">
                      <a:srgbClr val="C0C0C0"/>
                    </a:outerShdw>
                  </a:effectLst>
                  <a:latin typeface="Book Antiqua" pitchFamily="18" charset="0"/>
                  <a:ea typeface="宋体" pitchFamily="2" charset="-122"/>
                </a:rPr>
                <a:t>v</a:t>
              </a:r>
              <a:r>
                <a:rPr kumimoji="1" lang="en-US" altLang="zh-CN" sz="2400" baseline="-25000">
                  <a:effectLst>
                    <a:outerShdw blurRad="38100" dist="38100" dir="2700000" algn="tl">
                      <a:srgbClr val="C0C0C0"/>
                    </a:outerShdw>
                  </a:effectLst>
                  <a:ea typeface="宋体" pitchFamily="2" charset="-122"/>
                </a:rPr>
                <a:t>1</a:t>
              </a:r>
              <a:endParaRPr kumimoji="1" lang="en-US" altLang="zh-CN" sz="2400" b="0" baseline="-25000">
                <a:effectLst>
                  <a:outerShdw blurRad="38100" dist="38100" dir="2700000" algn="tl">
                    <a:srgbClr val="C0C0C0"/>
                  </a:outerShdw>
                </a:effectLst>
                <a:ea typeface="宋体" pitchFamily="2" charset="-122"/>
              </a:endParaRPr>
            </a:p>
          </p:txBody>
        </p:sp>
      </p:grpSp>
      <p:grpSp>
        <p:nvGrpSpPr>
          <p:cNvPr id="5" name="Group 22"/>
          <p:cNvGrpSpPr>
            <a:grpSpLocks/>
          </p:cNvGrpSpPr>
          <p:nvPr/>
        </p:nvGrpSpPr>
        <p:grpSpPr bwMode="auto">
          <a:xfrm>
            <a:off x="6373813" y="2924175"/>
            <a:ext cx="692150" cy="1690688"/>
            <a:chOff x="3744" y="2352"/>
            <a:chExt cx="436" cy="1065"/>
          </a:xfrm>
        </p:grpSpPr>
        <p:sp>
          <p:nvSpPr>
            <p:cNvPr id="312343" name="Oval 23"/>
            <p:cNvSpPr>
              <a:spLocks noChangeArrowheads="1"/>
            </p:cNvSpPr>
            <p:nvPr/>
          </p:nvSpPr>
          <p:spPr bwMode="auto">
            <a:xfrm>
              <a:off x="3840" y="2352"/>
              <a:ext cx="96" cy="96"/>
            </a:xfrm>
            <a:prstGeom prst="ellipse">
              <a:avLst/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path path="rect">
                <a:fillToRect r="100000" b="10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28703" name="Line 24"/>
            <p:cNvSpPr>
              <a:spLocks noChangeShapeType="1"/>
            </p:cNvSpPr>
            <p:nvPr/>
          </p:nvSpPr>
          <p:spPr bwMode="auto">
            <a:xfrm>
              <a:off x="3888" y="2448"/>
              <a:ext cx="0" cy="720"/>
            </a:xfrm>
            <a:prstGeom prst="lin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12345" name="Rectangle 25"/>
            <p:cNvSpPr>
              <a:spLocks noChangeArrowheads="1"/>
            </p:cNvSpPr>
            <p:nvPr/>
          </p:nvSpPr>
          <p:spPr bwMode="auto">
            <a:xfrm>
              <a:off x="3744" y="3129"/>
              <a:ext cx="436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kumimoji="1" lang="en-US" altLang="zh-CN" sz="2400" i="1">
                  <a:effectLst>
                    <a:outerShdw blurRad="38100" dist="38100" dir="2700000" algn="tl">
                      <a:srgbClr val="C0C0C0"/>
                    </a:outerShdw>
                  </a:effectLst>
                  <a:ea typeface="宋体" pitchFamily="2" charset="-122"/>
                </a:rPr>
                <a:t>m</a:t>
              </a:r>
              <a:r>
                <a:rPr kumimoji="1" lang="en-US" altLang="zh-CN" sz="2400" i="1">
                  <a:effectLst>
                    <a:outerShdw blurRad="38100" dist="38100" dir="2700000" algn="tl">
                      <a:srgbClr val="C0C0C0"/>
                    </a:outerShdw>
                  </a:effectLst>
                  <a:latin typeface="Book Antiqua" pitchFamily="18" charset="0"/>
                  <a:ea typeface="宋体" pitchFamily="2" charset="-122"/>
                </a:rPr>
                <a:t>v</a:t>
              </a:r>
              <a:r>
                <a:rPr kumimoji="1" lang="en-US" altLang="zh-CN" sz="2400" baseline="-25000">
                  <a:effectLst>
                    <a:outerShdw blurRad="38100" dist="38100" dir="2700000" algn="tl">
                      <a:srgbClr val="C0C0C0"/>
                    </a:outerShdw>
                  </a:effectLst>
                  <a:ea typeface="宋体" pitchFamily="2" charset="-122"/>
                </a:rPr>
                <a:t>2</a:t>
              </a:r>
              <a:endParaRPr kumimoji="1" lang="en-US" altLang="zh-CN" sz="2400" baseline="-25000">
                <a:ea typeface="宋体" pitchFamily="2" charset="-122"/>
              </a:endParaRPr>
            </a:p>
          </p:txBody>
        </p:sp>
      </p:grpSp>
      <p:graphicFrame>
        <p:nvGraphicFramePr>
          <p:cNvPr id="312346" name="Object 26"/>
          <p:cNvGraphicFramePr>
            <a:graphicFrameLocks noChangeAspect="1"/>
          </p:cNvGraphicFramePr>
          <p:nvPr/>
        </p:nvGraphicFramePr>
        <p:xfrm>
          <a:off x="1079500" y="2708275"/>
          <a:ext cx="2916238" cy="481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178" name="公式" r:id="rId19" imgW="1460160" imgH="228600" progId="Equation.3">
                  <p:embed/>
                </p:oleObj>
              </mc:Choice>
              <mc:Fallback>
                <p:oleObj name="公式" r:id="rId19" imgW="146016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9500" y="2708275"/>
                        <a:ext cx="2916238" cy="481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CCEC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28398" dir="20006097" algn="ctr" rotWithShape="0">
                                <a:srgbClr val="FFFF0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" name="Group 27"/>
          <p:cNvGrpSpPr>
            <a:grpSpLocks/>
          </p:cNvGrpSpPr>
          <p:nvPr/>
        </p:nvGrpSpPr>
        <p:grpSpPr bwMode="auto">
          <a:xfrm>
            <a:off x="6805613" y="4329113"/>
            <a:ext cx="1871662" cy="2087562"/>
            <a:chOff x="4128" y="214"/>
            <a:chExt cx="1451" cy="1610"/>
          </a:xfrm>
        </p:grpSpPr>
        <p:sp>
          <p:nvSpPr>
            <p:cNvPr id="28700" name="Line 28"/>
            <p:cNvSpPr>
              <a:spLocks noChangeShapeType="1"/>
            </p:cNvSpPr>
            <p:nvPr/>
          </p:nvSpPr>
          <p:spPr bwMode="auto">
            <a:xfrm flipH="1">
              <a:off x="4128" y="576"/>
              <a:ext cx="960" cy="0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8701" name="Line 29"/>
            <p:cNvSpPr>
              <a:spLocks noChangeShapeType="1"/>
            </p:cNvSpPr>
            <p:nvPr/>
          </p:nvSpPr>
          <p:spPr bwMode="auto">
            <a:xfrm>
              <a:off x="5088" y="576"/>
              <a:ext cx="0" cy="1248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28686" name="Object 30"/>
            <p:cNvGraphicFramePr>
              <a:graphicFrameLocks noChangeAspect="1"/>
            </p:cNvGraphicFramePr>
            <p:nvPr/>
          </p:nvGraphicFramePr>
          <p:xfrm>
            <a:off x="4406" y="214"/>
            <a:ext cx="437" cy="35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9179" name="公式" r:id="rId21" imgW="266400" imgH="215640" progId="Equation.3">
                    <p:embed/>
                  </p:oleObj>
                </mc:Choice>
                <mc:Fallback>
                  <p:oleObj name="公式" r:id="rId21" imgW="266400" imgH="2156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406" y="214"/>
                          <a:ext cx="437" cy="35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7C80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8687" name="Object 31"/>
            <p:cNvGraphicFramePr>
              <a:graphicFrameLocks noChangeAspect="1"/>
            </p:cNvGraphicFramePr>
            <p:nvPr/>
          </p:nvGraphicFramePr>
          <p:xfrm>
            <a:off x="5126" y="864"/>
            <a:ext cx="453" cy="34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9180" name="公式" r:id="rId23" imgW="279360" imgH="215640" progId="Equation.3">
                    <p:embed/>
                  </p:oleObj>
                </mc:Choice>
                <mc:Fallback>
                  <p:oleObj name="公式" r:id="rId23" imgW="279360" imgH="2156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126" y="864"/>
                          <a:ext cx="453" cy="34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7C80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7" name="Group 32"/>
          <p:cNvGrpSpPr>
            <a:grpSpLocks/>
          </p:cNvGrpSpPr>
          <p:nvPr/>
        </p:nvGrpSpPr>
        <p:grpSpPr bwMode="auto">
          <a:xfrm>
            <a:off x="6516688" y="4760913"/>
            <a:ext cx="1547812" cy="1679575"/>
            <a:chOff x="3888" y="528"/>
            <a:chExt cx="1200" cy="1296"/>
          </a:xfrm>
        </p:grpSpPr>
        <p:grpSp>
          <p:nvGrpSpPr>
            <p:cNvPr id="28697" name="Group 33"/>
            <p:cNvGrpSpPr>
              <a:grpSpLocks/>
            </p:cNvGrpSpPr>
            <p:nvPr/>
          </p:nvGrpSpPr>
          <p:grpSpPr bwMode="auto">
            <a:xfrm>
              <a:off x="3888" y="576"/>
              <a:ext cx="1200" cy="1248"/>
              <a:chOff x="3888" y="576"/>
              <a:chExt cx="1200" cy="1248"/>
            </a:xfrm>
          </p:grpSpPr>
          <p:sp>
            <p:nvSpPr>
              <p:cNvPr id="312354" name="Line 34"/>
              <p:cNvSpPr>
                <a:spLocks noChangeShapeType="1"/>
              </p:cNvSpPr>
              <p:nvPr/>
            </p:nvSpPr>
            <p:spPr bwMode="auto">
              <a:xfrm>
                <a:off x="4128" y="576"/>
                <a:ext cx="960" cy="1248"/>
              </a:xfrm>
              <a:prstGeom prst="line">
                <a:avLst/>
              </a:prstGeom>
              <a:noFill/>
              <a:ln w="28575">
                <a:solidFill>
                  <a:schemeClr val="hlink"/>
                </a:solidFill>
                <a:round/>
                <a:headEnd/>
                <a:tailEnd type="triangle" w="med" len="med"/>
              </a:ln>
              <a:effectLst>
                <a:outerShdw dist="35921" dir="2700000" algn="ctr" rotWithShape="0">
                  <a:schemeClr val="bg2"/>
                </a:outerShdw>
              </a:effectLst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graphicFrame>
            <p:nvGraphicFramePr>
              <p:cNvPr id="28685" name="Object 35"/>
              <p:cNvGraphicFramePr>
                <a:graphicFrameLocks noChangeAspect="1"/>
              </p:cNvGraphicFramePr>
              <p:nvPr/>
            </p:nvGraphicFramePr>
            <p:xfrm>
              <a:off x="3888" y="1152"/>
              <a:ext cx="720" cy="329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9181" name="公式" r:id="rId25" imgW="444240" imgH="203040" progId="Equation.3">
                      <p:embed/>
                    </p:oleObj>
                  </mc:Choice>
                  <mc:Fallback>
                    <p:oleObj name="公式" r:id="rId25" imgW="444240" imgH="203040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888" y="1152"/>
                            <a:ext cx="720" cy="329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hlink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25400" algn="ctr" rotWithShape="0">
                                    <a:srgbClr val="FFFF0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28698" name="Text Box 36"/>
            <p:cNvSpPr txBox="1">
              <a:spLocks noChangeArrowheads="1"/>
            </p:cNvSpPr>
            <p:nvPr/>
          </p:nvSpPr>
          <p:spPr bwMode="auto">
            <a:xfrm>
              <a:off x="4224" y="528"/>
              <a:ext cx="432" cy="3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1pPr>
              <a:lvl2pPr marL="742950" indent="-28575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2pPr>
              <a:lvl3pPr marL="11430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3pPr>
              <a:lvl4pPr marL="16002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4pPr>
              <a:lvl5pPr marL="20574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zh-CN" altLang="en-US" sz="2400" i="1">
                  <a:ea typeface="宋体" pitchFamily="2" charset="-122"/>
                  <a:sym typeface="Symbol" pitchFamily="18" charset="2"/>
                </a:rPr>
                <a:t></a:t>
              </a:r>
              <a:endParaRPr kumimoji="1" lang="zh-CN" altLang="en-US" sz="2400" i="1">
                <a:ea typeface="宋体" pitchFamily="2" charset="-122"/>
              </a:endParaRPr>
            </a:p>
          </p:txBody>
        </p:sp>
      </p:grpSp>
      <p:graphicFrame>
        <p:nvGraphicFramePr>
          <p:cNvPr id="312357" name="Object 37"/>
          <p:cNvGraphicFramePr>
            <a:graphicFrameLocks noChangeAspect="1"/>
          </p:cNvGraphicFramePr>
          <p:nvPr/>
        </p:nvGraphicFramePr>
        <p:xfrm>
          <a:off x="395288" y="4257675"/>
          <a:ext cx="5688012" cy="642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182" name="公式" r:id="rId27" imgW="2743200" imgH="304560" progId="Equation.3">
                  <p:embed/>
                </p:oleObj>
              </mc:Choice>
              <mc:Fallback>
                <p:oleObj name="公式" r:id="rId27" imgW="2743200" imgH="3045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288" y="4257675"/>
                        <a:ext cx="5688012" cy="6429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CCEC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28398" dir="20006097" algn="ctr" rotWithShape="0">
                                <a:srgbClr val="FFFF0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2358" name="Object 38"/>
          <p:cNvGraphicFramePr>
            <a:graphicFrameLocks noChangeAspect="1"/>
          </p:cNvGraphicFramePr>
          <p:nvPr/>
        </p:nvGraphicFramePr>
        <p:xfrm>
          <a:off x="792163" y="5084763"/>
          <a:ext cx="3743325" cy="606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183" name="公式" r:id="rId29" imgW="1726920" imgH="279360" progId="Equation.3">
                  <p:embed/>
                </p:oleObj>
              </mc:Choice>
              <mc:Fallback>
                <p:oleObj name="公式" r:id="rId29" imgW="1726920" imgH="2793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2163" y="5084763"/>
                        <a:ext cx="3743325" cy="606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66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2359" name="Object 39"/>
          <p:cNvGraphicFramePr>
            <a:graphicFrameLocks noChangeAspect="1"/>
          </p:cNvGraphicFramePr>
          <p:nvPr/>
        </p:nvGraphicFramePr>
        <p:xfrm>
          <a:off x="863600" y="5553075"/>
          <a:ext cx="2268538" cy="915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184" name="公式" r:id="rId31" imgW="1066680" imgH="431640" progId="Equation.3">
                  <p:embed/>
                </p:oleObj>
              </mc:Choice>
              <mc:Fallback>
                <p:oleObj name="公式" r:id="rId31" imgW="1066680" imgH="431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3600" y="5553075"/>
                        <a:ext cx="2268538" cy="9159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66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2360" name="Object 40"/>
          <p:cNvGraphicFramePr>
            <a:graphicFrameLocks noChangeAspect="1"/>
          </p:cNvGraphicFramePr>
          <p:nvPr/>
        </p:nvGraphicFramePr>
        <p:xfrm>
          <a:off x="3887788" y="5805488"/>
          <a:ext cx="1404937" cy="428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185" name="公式" r:id="rId33" imgW="660240" imgH="203040" progId="Equation.3">
                  <p:embed/>
                </p:oleObj>
              </mc:Choice>
              <mc:Fallback>
                <p:oleObj name="公式" r:id="rId33" imgW="66024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87788" y="5805488"/>
                        <a:ext cx="1404937" cy="428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66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96921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123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123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2" dur="500"/>
                                        <p:tgtEl>
                                          <p:spTgt spid="312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7" dur="500"/>
                                        <p:tgtEl>
                                          <p:spTgt spid="312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9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21" dur="500"/>
                                        <p:tgtEl>
                                          <p:spTgt spid="312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26" dur="500"/>
                                        <p:tgtEl>
                                          <p:spTgt spid="312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31" dur="500"/>
                                        <p:tgtEl>
                                          <p:spTgt spid="312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36" dur="500"/>
                                        <p:tgtEl>
                                          <p:spTgt spid="312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45" dur="500"/>
                                        <p:tgtEl>
                                          <p:spTgt spid="312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63" dur="500"/>
                                        <p:tgtEl>
                                          <p:spTgt spid="312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 nodeType="clickPar">
                      <p:stCondLst>
                        <p:cond delay="indefinite"/>
                      </p:stCondLst>
                      <p:childTnLst>
                        <p:par>
                          <p:cTn id="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6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68" dur="500"/>
                                        <p:tgtEl>
                                          <p:spTgt spid="312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3" dur="500"/>
                                        <p:tgtEl>
                                          <p:spTgt spid="312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 nodeType="clickPar">
                      <p:stCondLst>
                        <p:cond delay="indefinite"/>
                      </p:stCondLst>
                      <p:childTnLst>
                        <p:par>
                          <p:cTn id="7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6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8" dur="500"/>
                                        <p:tgtEl>
                                          <p:spTgt spid="312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2326" grpId="0" autoUpdateAnimBg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346" name="Text Box 2"/>
          <p:cNvSpPr txBox="1">
            <a:spLocks noChangeArrowheads="1"/>
          </p:cNvSpPr>
          <p:nvPr/>
        </p:nvSpPr>
        <p:spPr bwMode="auto">
          <a:xfrm>
            <a:off x="287338" y="368300"/>
            <a:ext cx="8605837" cy="29731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8000" rIns="18000">
            <a:spAutoFit/>
          </a:bodyPr>
          <a:lstStyle/>
          <a:p>
            <a:pPr>
              <a:lnSpc>
                <a:spcPct val="105000"/>
              </a:lnSpc>
              <a:spcBef>
                <a:spcPct val="50000"/>
              </a:spcBef>
              <a:spcAft>
                <a:spcPct val="5000"/>
              </a:spcAft>
              <a:defRPr/>
            </a:pPr>
            <a:r>
              <a:rPr kumimoji="1" lang="zh-CN" altLang="en-US" sz="2400" b="1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例</a:t>
            </a:r>
            <a:r>
              <a:rPr kumimoji="1" lang="en-US" altLang="zh-CN" sz="2400" b="1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2-5 </a:t>
            </a:r>
            <a:r>
              <a:rPr kumimoji="1" lang="en-US" altLang="zh-CN" sz="2400" b="1" dirty="0"/>
              <a:t> </a:t>
            </a:r>
            <a:r>
              <a:rPr kumimoji="1" lang="zh-CN" altLang="en-US" sz="2400" b="1" dirty="0"/>
              <a:t>一颗子弹在枪筒里前进时所受的合力大小为</a:t>
            </a:r>
          </a:p>
          <a:p>
            <a:pPr algn="ctr">
              <a:lnSpc>
                <a:spcPct val="105000"/>
              </a:lnSpc>
              <a:spcAft>
                <a:spcPct val="5000"/>
              </a:spcAft>
              <a:defRPr/>
            </a:pPr>
            <a:r>
              <a:rPr kumimoji="1" lang="en-US" altLang="zh-CN" sz="2400" b="1" i="1" dirty="0"/>
              <a:t>F</a:t>
            </a:r>
            <a:r>
              <a:rPr kumimoji="1" lang="en-US" altLang="zh-CN" sz="2400" b="1" dirty="0"/>
              <a:t>=400-4</a:t>
            </a:r>
            <a:r>
              <a:rPr kumimoji="1" lang="en-US" altLang="zh-CN" sz="2400" b="1" dirty="0">
                <a:sym typeface="Symbol" pitchFamily="18" charset="2"/>
              </a:rPr>
              <a:t>10</a:t>
            </a:r>
            <a:r>
              <a:rPr kumimoji="1" lang="en-US" altLang="zh-CN" sz="2400" b="1" baseline="30000" dirty="0">
                <a:sym typeface="Symbol" pitchFamily="18" charset="2"/>
              </a:rPr>
              <a:t>5</a:t>
            </a:r>
            <a:r>
              <a:rPr kumimoji="1" lang="en-US" altLang="zh-CN" sz="2400" b="1" i="1" dirty="0">
                <a:sym typeface="Symbol" pitchFamily="18" charset="2"/>
              </a:rPr>
              <a:t>t</a:t>
            </a:r>
            <a:r>
              <a:rPr kumimoji="1" lang="en-US" altLang="zh-CN" sz="2400" b="1" dirty="0">
                <a:sym typeface="Symbol" pitchFamily="18" charset="2"/>
              </a:rPr>
              <a:t>/3(SI),</a:t>
            </a:r>
          </a:p>
          <a:p>
            <a:pPr>
              <a:lnSpc>
                <a:spcPct val="105000"/>
              </a:lnSpc>
              <a:spcBef>
                <a:spcPct val="5000"/>
              </a:spcBef>
              <a:spcAft>
                <a:spcPct val="5000"/>
              </a:spcAft>
              <a:defRPr/>
            </a:pPr>
            <a:r>
              <a:rPr kumimoji="1" lang="zh-CN" altLang="en-US" sz="2400" b="1" dirty="0">
                <a:sym typeface="Symbol" pitchFamily="18" charset="2"/>
              </a:rPr>
              <a:t>子弹从枪口射出时的速率为</a:t>
            </a:r>
            <a:r>
              <a:rPr kumimoji="1" lang="en-US" altLang="zh-CN" sz="2400" b="1" dirty="0">
                <a:sym typeface="Symbol" pitchFamily="18" charset="2"/>
              </a:rPr>
              <a:t>300ms</a:t>
            </a:r>
            <a:r>
              <a:rPr kumimoji="1" lang="en-US" altLang="zh-CN" sz="2400" b="1" baseline="30000" dirty="0">
                <a:sym typeface="Symbol" pitchFamily="18" charset="2"/>
              </a:rPr>
              <a:t>-1</a:t>
            </a:r>
            <a:r>
              <a:rPr kumimoji="1" lang="en-US" altLang="zh-CN" sz="2400" b="1" dirty="0">
                <a:sym typeface="Symbol" pitchFamily="18" charset="2"/>
              </a:rPr>
              <a:t>. </a:t>
            </a:r>
            <a:r>
              <a:rPr kumimoji="1" lang="zh-CN" altLang="en-US" sz="2400" b="1" dirty="0">
                <a:sym typeface="Symbol" pitchFamily="18" charset="2"/>
              </a:rPr>
              <a:t>设子弹离开枪口处合力刚好为零</a:t>
            </a:r>
            <a:r>
              <a:rPr kumimoji="1" lang="en-US" altLang="zh-CN" sz="2400" b="1" dirty="0">
                <a:latin typeface="宋体" pitchFamily="2" charset="-122"/>
                <a:ea typeface="宋体" pitchFamily="2" charset="-122"/>
                <a:sym typeface="Symbol" pitchFamily="18" charset="2"/>
              </a:rPr>
              <a:t>.</a:t>
            </a:r>
          </a:p>
          <a:p>
            <a:pPr>
              <a:lnSpc>
                <a:spcPct val="105000"/>
              </a:lnSpc>
              <a:spcBef>
                <a:spcPct val="5000"/>
              </a:spcBef>
              <a:spcAft>
                <a:spcPct val="5000"/>
              </a:spcAft>
              <a:defRPr/>
            </a:pPr>
            <a:r>
              <a:rPr kumimoji="1" lang="zh-CN" altLang="en-US" sz="2400" b="1" dirty="0">
                <a:latin typeface="宋体" pitchFamily="2" charset="-122"/>
                <a:ea typeface="宋体" pitchFamily="2" charset="-122"/>
                <a:sym typeface="Symbol" pitchFamily="18" charset="2"/>
              </a:rPr>
              <a:t>  </a:t>
            </a:r>
            <a:r>
              <a:rPr kumimoji="1" lang="zh-CN" altLang="en-US" sz="2400" b="1" dirty="0">
                <a:sym typeface="Symbol" pitchFamily="18" charset="2"/>
              </a:rPr>
              <a:t>求</a:t>
            </a:r>
            <a:r>
              <a:rPr kumimoji="1" lang="en-US" altLang="zh-CN" sz="2400" b="1" dirty="0">
                <a:sym typeface="Symbol" pitchFamily="18" charset="2"/>
              </a:rPr>
              <a:t>: (1)</a:t>
            </a:r>
            <a:r>
              <a:rPr kumimoji="1" lang="zh-CN" altLang="en-US" sz="2400" b="1" dirty="0">
                <a:sym typeface="Symbol" pitchFamily="18" charset="2"/>
              </a:rPr>
              <a:t>子弹走完枪筒全长所用的时间</a:t>
            </a:r>
            <a:r>
              <a:rPr kumimoji="1" lang="en-US" altLang="zh-CN" sz="2400" b="1" i="1" dirty="0">
                <a:sym typeface="Symbol" pitchFamily="18" charset="2"/>
              </a:rPr>
              <a:t>t</a:t>
            </a:r>
            <a:r>
              <a:rPr kumimoji="1" lang="en-US" altLang="zh-CN" sz="2400" b="1" dirty="0">
                <a:ea typeface="宋体" pitchFamily="2" charset="-122"/>
                <a:sym typeface="Symbol" pitchFamily="18" charset="2"/>
              </a:rPr>
              <a:t>; </a:t>
            </a:r>
          </a:p>
          <a:p>
            <a:pPr>
              <a:lnSpc>
                <a:spcPct val="105000"/>
              </a:lnSpc>
              <a:spcBef>
                <a:spcPct val="5000"/>
              </a:spcBef>
              <a:spcAft>
                <a:spcPct val="5000"/>
              </a:spcAft>
              <a:defRPr/>
            </a:pPr>
            <a:r>
              <a:rPr kumimoji="1" lang="en-US" altLang="zh-CN" sz="2400" b="1" dirty="0">
                <a:ea typeface="宋体" pitchFamily="2" charset="-122"/>
                <a:sym typeface="Symbol" pitchFamily="18" charset="2"/>
              </a:rPr>
              <a:t>           </a:t>
            </a:r>
            <a:r>
              <a:rPr kumimoji="1" lang="en-US" altLang="zh-CN" sz="2400" b="1" dirty="0">
                <a:sym typeface="Symbol" pitchFamily="18" charset="2"/>
              </a:rPr>
              <a:t>(2)</a:t>
            </a:r>
            <a:r>
              <a:rPr kumimoji="1" lang="zh-CN" altLang="en-US" sz="2400" b="1" dirty="0">
                <a:sym typeface="Symbol" pitchFamily="18" charset="2"/>
              </a:rPr>
              <a:t>子弹在枪筒中所受力的冲量</a:t>
            </a:r>
            <a:r>
              <a:rPr kumimoji="1" lang="en-US" altLang="zh-CN" sz="2400" b="1" i="1" dirty="0">
                <a:sym typeface="Symbol" pitchFamily="18" charset="2"/>
              </a:rPr>
              <a:t>I </a:t>
            </a:r>
            <a:r>
              <a:rPr kumimoji="1" lang="en-US" altLang="zh-CN" sz="2400" b="1" dirty="0">
                <a:ea typeface="宋体" pitchFamily="2" charset="-122"/>
                <a:sym typeface="Symbol" pitchFamily="18" charset="2"/>
              </a:rPr>
              <a:t>; </a:t>
            </a:r>
          </a:p>
          <a:p>
            <a:pPr>
              <a:lnSpc>
                <a:spcPct val="105000"/>
              </a:lnSpc>
              <a:spcBef>
                <a:spcPct val="5000"/>
              </a:spcBef>
              <a:spcAft>
                <a:spcPct val="5000"/>
              </a:spcAft>
              <a:defRPr/>
            </a:pPr>
            <a:r>
              <a:rPr kumimoji="1" lang="en-US" altLang="zh-CN" sz="2400" b="1" dirty="0">
                <a:ea typeface="宋体" pitchFamily="2" charset="-122"/>
                <a:sym typeface="Symbol" pitchFamily="18" charset="2"/>
              </a:rPr>
              <a:t>           </a:t>
            </a:r>
            <a:r>
              <a:rPr kumimoji="1" lang="en-US" altLang="zh-CN" sz="2400" b="1" dirty="0">
                <a:sym typeface="Symbol" pitchFamily="18" charset="2"/>
              </a:rPr>
              <a:t>(3)</a:t>
            </a:r>
            <a:r>
              <a:rPr kumimoji="1" lang="zh-CN" altLang="en-US" sz="2400" b="1" dirty="0">
                <a:sym typeface="Symbol" pitchFamily="18" charset="2"/>
              </a:rPr>
              <a:t>子弹的质量</a:t>
            </a:r>
            <a:r>
              <a:rPr kumimoji="1" lang="en-US" altLang="zh-CN" sz="2400" b="1" dirty="0">
                <a:latin typeface="宋体" pitchFamily="2" charset="-122"/>
                <a:ea typeface="宋体" pitchFamily="2" charset="-122"/>
                <a:sym typeface="Symbol" pitchFamily="18" charset="2"/>
              </a:rPr>
              <a:t>.</a:t>
            </a:r>
          </a:p>
        </p:txBody>
      </p:sp>
      <p:sp>
        <p:nvSpPr>
          <p:cNvPr id="313347" name="Text Box 3"/>
          <p:cNvSpPr txBox="1">
            <a:spLocks noChangeArrowheads="1"/>
          </p:cNvSpPr>
          <p:nvPr/>
        </p:nvSpPr>
        <p:spPr bwMode="auto">
          <a:xfrm>
            <a:off x="250825" y="3681413"/>
            <a:ext cx="1584325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1pPr>
            <a:lvl2pPr marL="742950" indent="-28575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2pPr>
            <a:lvl3pPr marL="11430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3pPr>
            <a:lvl4pPr marL="16002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4pPr>
            <a:lvl5pPr marL="20574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>
                <a:solidFill>
                  <a:srgbClr val="0000FF"/>
                </a:solidFill>
              </a:rPr>
              <a:t>解</a:t>
            </a:r>
            <a:r>
              <a:rPr kumimoji="1" lang="en-US" altLang="zh-CN">
                <a:solidFill>
                  <a:srgbClr val="0000FF"/>
                </a:solidFill>
              </a:rPr>
              <a:t>  </a:t>
            </a:r>
            <a:r>
              <a:rPr kumimoji="1" lang="en-US" altLang="zh-CN">
                <a:ea typeface="宋体" pitchFamily="2" charset="-122"/>
              </a:rPr>
              <a:t>(1) </a:t>
            </a:r>
            <a:endParaRPr kumimoji="1" lang="en-US" altLang="zh-CN" b="0">
              <a:ea typeface="宋体" pitchFamily="2" charset="-122"/>
            </a:endParaRPr>
          </a:p>
        </p:txBody>
      </p:sp>
      <p:graphicFrame>
        <p:nvGraphicFramePr>
          <p:cNvPr id="313348" name="Object 4"/>
          <p:cNvGraphicFramePr>
            <a:graphicFrameLocks noChangeAspect="1"/>
          </p:cNvGraphicFramePr>
          <p:nvPr/>
        </p:nvGraphicFramePr>
        <p:xfrm>
          <a:off x="1368425" y="3500438"/>
          <a:ext cx="2916238" cy="882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843" name="公式" r:id="rId3" imgW="1384200" imgH="419040" progId="Equation.3">
                  <p:embed/>
                </p:oleObj>
              </mc:Choice>
              <mc:Fallback>
                <p:oleObj name="公式" r:id="rId3" imgW="1384200" imgH="419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68425" y="3500438"/>
                        <a:ext cx="2916238" cy="882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CCFFCC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3349" name="Object 5"/>
          <p:cNvGraphicFramePr>
            <a:graphicFrameLocks noChangeAspect="1"/>
          </p:cNvGraphicFramePr>
          <p:nvPr/>
        </p:nvGraphicFramePr>
        <p:xfrm>
          <a:off x="5256213" y="3465513"/>
          <a:ext cx="2808287" cy="890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844" name="公式" r:id="rId5" imgW="1257120" imgH="393480" progId="Equation.3">
                  <p:embed/>
                </p:oleObj>
              </mc:Choice>
              <mc:Fallback>
                <p:oleObj name="公式" r:id="rId5" imgW="125712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56213" y="3465513"/>
                        <a:ext cx="2808287" cy="890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CCFFCC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3350" name="Text Box 6"/>
          <p:cNvSpPr txBox="1">
            <a:spLocks noChangeArrowheads="1"/>
          </p:cNvSpPr>
          <p:nvPr/>
        </p:nvSpPr>
        <p:spPr bwMode="auto">
          <a:xfrm>
            <a:off x="503238" y="4546600"/>
            <a:ext cx="1082675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1pPr>
            <a:lvl2pPr marL="742950" indent="-28575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2pPr>
            <a:lvl3pPr marL="11430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3pPr>
            <a:lvl4pPr marL="16002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4pPr>
            <a:lvl5pPr marL="20574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>
                <a:ea typeface="宋体" pitchFamily="2" charset="-122"/>
              </a:rPr>
              <a:t>(2)</a:t>
            </a:r>
            <a:endParaRPr kumimoji="1" lang="en-US" altLang="zh-CN" b="0">
              <a:ea typeface="宋体" pitchFamily="2" charset="-122"/>
            </a:endParaRPr>
          </a:p>
        </p:txBody>
      </p:sp>
      <p:graphicFrame>
        <p:nvGraphicFramePr>
          <p:cNvPr id="313351" name="Object 7"/>
          <p:cNvGraphicFramePr>
            <a:graphicFrameLocks noChangeAspect="1"/>
          </p:cNvGraphicFramePr>
          <p:nvPr/>
        </p:nvGraphicFramePr>
        <p:xfrm>
          <a:off x="1042988" y="4329113"/>
          <a:ext cx="7596187" cy="1547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845" name="公式" r:id="rId7" imgW="3492360" imgH="736560" progId="Equation.3">
                  <p:embed/>
                </p:oleObj>
              </mc:Choice>
              <mc:Fallback>
                <p:oleObj name="公式" r:id="rId7" imgW="3492360" imgH="7365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2988" y="4329113"/>
                        <a:ext cx="7596187" cy="15478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CCFFCC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3352" name="Text Box 8"/>
          <p:cNvSpPr txBox="1">
            <a:spLocks noChangeArrowheads="1"/>
          </p:cNvSpPr>
          <p:nvPr/>
        </p:nvSpPr>
        <p:spPr bwMode="auto">
          <a:xfrm>
            <a:off x="468313" y="5894388"/>
            <a:ext cx="1027112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1pPr>
            <a:lvl2pPr marL="742950" indent="-28575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2pPr>
            <a:lvl3pPr marL="11430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3pPr>
            <a:lvl4pPr marL="16002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4pPr>
            <a:lvl5pPr marL="20574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>
                <a:ea typeface="宋体" pitchFamily="2" charset="-122"/>
              </a:rPr>
              <a:t>(3)</a:t>
            </a:r>
            <a:endParaRPr kumimoji="1" lang="en-US" altLang="zh-CN" b="0">
              <a:ea typeface="宋体" pitchFamily="2" charset="-122"/>
            </a:endParaRPr>
          </a:p>
        </p:txBody>
      </p:sp>
      <p:graphicFrame>
        <p:nvGraphicFramePr>
          <p:cNvPr id="313353" name="Object 9"/>
          <p:cNvGraphicFramePr>
            <a:graphicFrameLocks noChangeAspect="1"/>
          </p:cNvGraphicFramePr>
          <p:nvPr/>
        </p:nvGraphicFramePr>
        <p:xfrm>
          <a:off x="1008063" y="5986463"/>
          <a:ext cx="15494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846" name="公式" r:id="rId9" imgW="672840" imgH="177480" progId="Equation.3">
                  <p:embed/>
                </p:oleObj>
              </mc:Choice>
              <mc:Fallback>
                <p:oleObj name="公式" r:id="rId9" imgW="672840" imgH="177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8063" y="5986463"/>
                        <a:ext cx="1549400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CCFFCC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3354" name="Object 10"/>
          <p:cNvGraphicFramePr>
            <a:graphicFrameLocks noChangeAspect="1"/>
          </p:cNvGraphicFramePr>
          <p:nvPr/>
        </p:nvGraphicFramePr>
        <p:xfrm>
          <a:off x="2987675" y="5770563"/>
          <a:ext cx="3708400" cy="822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847" name="公式" r:id="rId11" imgW="1803240" imgH="393480" progId="Equation.3">
                  <p:embed/>
                </p:oleObj>
              </mc:Choice>
              <mc:Fallback>
                <p:oleObj name="公式" r:id="rId11" imgW="180324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87675" y="5770563"/>
                        <a:ext cx="3708400" cy="822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CCFFCC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87225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133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133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2" dur="500"/>
                                        <p:tgtEl>
                                          <p:spTgt spid="313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7" dur="500"/>
                                        <p:tgtEl>
                                          <p:spTgt spid="313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3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3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25" dur="500"/>
                                        <p:tgtEl>
                                          <p:spTgt spid="313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3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1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33" dur="500"/>
                                        <p:tgtEl>
                                          <p:spTgt spid="313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38" dur="500"/>
                                        <p:tgtEl>
                                          <p:spTgt spid="313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3347" grpId="0" autoUpdateAnimBg="0"/>
      <p:bldP spid="313350" grpId="0" autoUpdateAnimBg="0"/>
      <p:bldP spid="313352" grpId="0" autoUpdateAnimBg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Rectangle 2"/>
          <p:cNvSpPr>
            <a:spLocks noChangeArrowheads="1"/>
          </p:cNvSpPr>
          <p:nvPr/>
        </p:nvSpPr>
        <p:spPr bwMode="auto">
          <a:xfrm>
            <a:off x="250825" y="333375"/>
            <a:ext cx="6769100" cy="1008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1pPr>
            <a:lvl2pPr marL="742950" indent="-28575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2pPr>
            <a:lvl3pPr marL="11430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3pPr>
            <a:lvl4pPr marL="16002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4pPr>
            <a:lvl5pPr marL="20574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9pPr>
          </a:lstStyle>
          <a:p>
            <a:pPr eaLnBrk="1" hangingPunct="1">
              <a:spcAft>
                <a:spcPct val="25000"/>
              </a:spcAft>
              <a:buFont typeface="Arial" charset="0"/>
              <a:buNone/>
            </a:pPr>
            <a:r>
              <a:rPr lang="en-US" altLang="zh-CN">
                <a:solidFill>
                  <a:srgbClr val="0033CC"/>
                </a:solidFill>
                <a:sym typeface="Calibri" pitchFamily="34" charset="0"/>
              </a:rPr>
              <a:t>2.1.2 </a:t>
            </a:r>
            <a:r>
              <a:rPr lang="zh-CN" altLang="en-US">
                <a:solidFill>
                  <a:srgbClr val="0033CC"/>
                </a:solidFill>
                <a:sym typeface="Calibri" pitchFamily="34" charset="0"/>
              </a:rPr>
              <a:t>动量的时间变化率 力</a:t>
            </a:r>
          </a:p>
          <a:p>
            <a:pPr eaLnBrk="1" hangingPunct="1">
              <a:spcAft>
                <a:spcPct val="25000"/>
              </a:spcAft>
              <a:buFont typeface="Arial" charset="0"/>
              <a:buNone/>
            </a:pPr>
            <a:r>
              <a:rPr lang="en-US" altLang="zh-CN">
                <a:solidFill>
                  <a:srgbClr val="0033CC"/>
                </a:solidFill>
                <a:sym typeface="Calibri" pitchFamily="34" charset="0"/>
              </a:rPr>
              <a:t>1. </a:t>
            </a:r>
            <a:r>
              <a:rPr lang="zh-CN" altLang="en-US">
                <a:solidFill>
                  <a:srgbClr val="0033CC"/>
                </a:solidFill>
                <a:sym typeface="Calibri" pitchFamily="34" charset="0"/>
              </a:rPr>
              <a:t>质点动量的时间变化率 </a:t>
            </a:r>
          </a:p>
        </p:txBody>
      </p:sp>
      <p:graphicFrame>
        <p:nvGraphicFramePr>
          <p:cNvPr id="276483" name="Object 3"/>
          <p:cNvGraphicFramePr>
            <a:graphicFrameLocks noChangeAspect="1"/>
          </p:cNvGraphicFramePr>
          <p:nvPr/>
        </p:nvGraphicFramePr>
        <p:xfrm>
          <a:off x="1979613" y="1412875"/>
          <a:ext cx="3600450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85" name="公式" r:id="rId4" imgW="1701720" imgH="393480" progId="Equation.3">
                  <p:embed/>
                </p:oleObj>
              </mc:Choice>
              <mc:Fallback>
                <p:oleObj name="公式" r:id="rId4" imgW="170172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79613" y="1412875"/>
                        <a:ext cx="3600450" cy="838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6484" name="Object 4"/>
          <p:cNvGraphicFramePr>
            <a:graphicFrameLocks noChangeAspect="1"/>
          </p:cNvGraphicFramePr>
          <p:nvPr/>
        </p:nvGraphicFramePr>
        <p:xfrm>
          <a:off x="3167063" y="2420938"/>
          <a:ext cx="2447925" cy="839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86" name="公式" r:id="rId6" imgW="1143000" imgH="393480" progId="Equation.3">
                  <p:embed/>
                </p:oleObj>
              </mc:Choice>
              <mc:Fallback>
                <p:oleObj name="公式" r:id="rId6" imgW="114300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67063" y="2420938"/>
                        <a:ext cx="2447925" cy="8397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5867400" y="1628775"/>
            <a:ext cx="2316163" cy="1152525"/>
            <a:chOff x="3833" y="1071"/>
            <a:chExt cx="1459" cy="726"/>
          </a:xfrm>
        </p:grpSpPr>
        <p:sp>
          <p:nvSpPr>
            <p:cNvPr id="3089" name="Rectangle 6"/>
            <p:cNvSpPr>
              <a:spLocks noChangeArrowheads="1"/>
            </p:cNvSpPr>
            <p:nvPr/>
          </p:nvSpPr>
          <p:spPr bwMode="auto">
            <a:xfrm>
              <a:off x="4150" y="1434"/>
              <a:ext cx="1142" cy="3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1pPr>
              <a:lvl2pPr marL="742950" indent="-28575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2pPr>
              <a:lvl3pPr marL="11430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3pPr>
              <a:lvl4pPr marL="16002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4pPr>
              <a:lvl5pPr marL="20574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9pPr>
            </a:lstStyle>
            <a:p>
              <a:pPr eaLnBrk="1" hangingPunct="1"/>
              <a:r>
                <a:rPr lang="zh-CN" altLang="en-US"/>
                <a:t>质量</a:t>
              </a:r>
              <a:r>
                <a:rPr lang="en-US" altLang="zh-CN"/>
                <a:t>--</a:t>
              </a:r>
              <a:r>
                <a:rPr lang="zh-CN" altLang="en-US"/>
                <a:t>恒量 </a:t>
              </a:r>
            </a:p>
          </p:txBody>
        </p:sp>
        <p:sp>
          <p:nvSpPr>
            <p:cNvPr id="3090" name="Rectangle 7"/>
            <p:cNvSpPr>
              <a:spLocks noChangeArrowheads="1"/>
            </p:cNvSpPr>
            <p:nvPr/>
          </p:nvSpPr>
          <p:spPr bwMode="auto">
            <a:xfrm>
              <a:off x="4241" y="1071"/>
              <a:ext cx="610" cy="3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1pPr>
              <a:lvl2pPr marL="742950" indent="-28575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2pPr>
              <a:lvl3pPr marL="11430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3pPr>
              <a:lvl4pPr marL="16002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4pPr>
              <a:lvl5pPr marL="20574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9pPr>
            </a:lstStyle>
            <a:p>
              <a:pPr eaLnBrk="1" fontAlgn="ctr" hangingPunct="1">
                <a:spcBef>
                  <a:spcPct val="20000"/>
                </a:spcBef>
              </a:pPr>
              <a:r>
                <a:rPr lang="en-US" altLang="zh-CN" i="1">
                  <a:latin typeface="Book Antiqua" pitchFamily="18" charset="0"/>
                </a:rPr>
                <a:t>v</a:t>
              </a:r>
              <a:r>
                <a:rPr lang="en-US" altLang="zh-CN" sz="1200" i="1"/>
                <a:t> </a:t>
              </a:r>
              <a:r>
                <a:rPr lang="en-US" altLang="zh-CN"/>
                <a:t>&lt;&lt;</a:t>
              </a:r>
              <a:r>
                <a:rPr lang="en-US" altLang="zh-CN" sz="1200"/>
                <a:t> </a:t>
              </a:r>
              <a:r>
                <a:rPr lang="en-US" altLang="zh-CN" i="1"/>
                <a:t>c</a:t>
              </a:r>
            </a:p>
          </p:txBody>
        </p:sp>
        <p:sp>
          <p:nvSpPr>
            <p:cNvPr id="3091" name="AutoShape 8"/>
            <p:cNvSpPr>
              <a:spLocks noChangeArrowheads="1"/>
            </p:cNvSpPr>
            <p:nvPr/>
          </p:nvSpPr>
          <p:spPr bwMode="auto">
            <a:xfrm>
              <a:off x="3833" y="1207"/>
              <a:ext cx="227" cy="590"/>
            </a:xfrm>
            <a:prstGeom prst="curvedLeftArrow">
              <a:avLst>
                <a:gd name="adj1" fmla="val 58143"/>
                <a:gd name="adj2" fmla="val 103965"/>
                <a:gd name="adj3" fmla="val 56389"/>
              </a:avLst>
            </a:prstGeom>
            <a:solidFill>
              <a:schemeClr val="hlink"/>
            </a:solidFill>
            <a:ln w="9525">
              <a:solidFill>
                <a:srgbClr val="CC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1pPr>
              <a:lvl2pPr marL="742950" indent="-28575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2pPr>
              <a:lvl3pPr marL="11430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3pPr>
              <a:lvl4pPr marL="16002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4pPr>
              <a:lvl5pPr marL="20574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  <p:sp>
        <p:nvSpPr>
          <p:cNvPr id="276489" name="Text Box 9"/>
          <p:cNvSpPr txBox="1">
            <a:spLocks noChangeArrowheads="1"/>
          </p:cNvSpPr>
          <p:nvPr/>
        </p:nvSpPr>
        <p:spPr bwMode="auto">
          <a:xfrm>
            <a:off x="250825" y="3392488"/>
            <a:ext cx="5832475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1pPr>
            <a:lvl2pPr marL="742950" indent="-28575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2pPr>
            <a:lvl3pPr marL="11430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3pPr>
            <a:lvl4pPr marL="16002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4pPr>
            <a:lvl5pPr marL="20574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9pPr>
          </a:lstStyle>
          <a:p>
            <a:pPr eaLnBrk="1" hangingPunct="1">
              <a:spcBef>
                <a:spcPct val="15000"/>
              </a:spcBef>
            </a:pPr>
            <a:r>
              <a:rPr kumimoji="1" lang="en-US" altLang="zh-CN">
                <a:solidFill>
                  <a:srgbClr val="0000CC"/>
                </a:solidFill>
              </a:rPr>
              <a:t>2. </a:t>
            </a:r>
            <a:r>
              <a:rPr kumimoji="1" lang="zh-CN" altLang="en-US">
                <a:solidFill>
                  <a:srgbClr val="0000CC"/>
                </a:solidFill>
              </a:rPr>
              <a:t>力</a:t>
            </a:r>
            <a:r>
              <a:rPr kumimoji="1" lang="en-US" altLang="zh-CN">
                <a:solidFill>
                  <a:srgbClr val="0000CC"/>
                </a:solidFill>
              </a:rPr>
              <a:t>(force)</a:t>
            </a:r>
            <a:r>
              <a:rPr kumimoji="1" lang="en-US" altLang="zh-CN"/>
              <a:t> —— </a:t>
            </a:r>
            <a:r>
              <a:rPr kumimoji="1" lang="zh-CN" altLang="en-US"/>
              <a:t>物体间的相互作用</a:t>
            </a:r>
          </a:p>
        </p:txBody>
      </p:sp>
      <p:graphicFrame>
        <p:nvGraphicFramePr>
          <p:cNvPr id="276490" name="Object 10"/>
          <p:cNvGraphicFramePr>
            <a:graphicFrameLocks noChangeAspect="1"/>
          </p:cNvGraphicFramePr>
          <p:nvPr/>
        </p:nvGraphicFramePr>
        <p:xfrm>
          <a:off x="3419475" y="4005263"/>
          <a:ext cx="1008063" cy="806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87" name="公式" r:id="rId8" imgW="495000" imgH="393480" progId="Equation.3">
                  <p:embed/>
                </p:oleObj>
              </mc:Choice>
              <mc:Fallback>
                <p:oleObj name="公式" r:id="rId8" imgW="49500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19475" y="4005263"/>
                        <a:ext cx="1008063" cy="806450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rgbClr val="CC0000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6491" name="Text Box 11"/>
          <p:cNvSpPr txBox="1">
            <a:spLocks noChangeArrowheads="1"/>
          </p:cNvSpPr>
          <p:nvPr/>
        </p:nvSpPr>
        <p:spPr bwMode="auto">
          <a:xfrm>
            <a:off x="250825" y="4868863"/>
            <a:ext cx="3887788" cy="1344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1pPr>
            <a:lvl2pPr marL="742950" indent="-28575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2pPr>
            <a:lvl3pPr marL="11430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3pPr>
            <a:lvl4pPr marL="16002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4pPr>
            <a:lvl5pPr marL="20574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9pPr>
          </a:lstStyle>
          <a:p>
            <a:pPr eaLnBrk="1" hangingPunct="1">
              <a:lnSpc>
                <a:spcPct val="105000"/>
              </a:lnSpc>
            </a:pPr>
            <a:r>
              <a:rPr lang="zh-CN" altLang="en-US">
                <a:solidFill>
                  <a:schemeClr val="accent2"/>
                </a:solidFill>
              </a:rPr>
              <a:t>     </a:t>
            </a:r>
            <a:r>
              <a:rPr lang="zh-CN" altLang="en-US">
                <a:solidFill>
                  <a:schemeClr val="hlink"/>
                </a:solidFill>
              </a:rPr>
              <a:t>维持运动状态无需力</a:t>
            </a:r>
            <a:r>
              <a:rPr lang="en-US" altLang="zh-CN">
                <a:solidFill>
                  <a:schemeClr val="hlink"/>
                </a:solidFill>
              </a:rPr>
              <a:t>,</a:t>
            </a:r>
            <a:r>
              <a:rPr lang="en-US" altLang="zh-CN">
                <a:solidFill>
                  <a:schemeClr val="accent2"/>
                </a:solidFill>
              </a:rPr>
              <a:t> </a:t>
            </a:r>
            <a:r>
              <a:rPr kumimoji="1" lang="zh-CN" altLang="en-US"/>
              <a:t>只有“改变”物体运动状态的时候才需要力</a:t>
            </a:r>
            <a:r>
              <a:rPr kumimoji="1" lang="en-US" altLang="zh-CN"/>
              <a:t>.</a:t>
            </a:r>
          </a:p>
        </p:txBody>
      </p:sp>
      <p:grpSp>
        <p:nvGrpSpPr>
          <p:cNvPr id="3" name="Group 12"/>
          <p:cNvGrpSpPr>
            <a:grpSpLocks/>
          </p:cNvGrpSpPr>
          <p:nvPr/>
        </p:nvGrpSpPr>
        <p:grpSpPr bwMode="auto">
          <a:xfrm>
            <a:off x="4140200" y="5013325"/>
            <a:ext cx="4679950" cy="1368425"/>
            <a:chOff x="1791" y="2704"/>
            <a:chExt cx="3765" cy="953"/>
          </a:xfrm>
        </p:grpSpPr>
        <p:sp>
          <p:nvSpPr>
            <p:cNvPr id="3082" name="Rectangle 13"/>
            <p:cNvSpPr>
              <a:spLocks noChangeArrowheads="1"/>
            </p:cNvSpPr>
            <p:nvPr/>
          </p:nvSpPr>
          <p:spPr bwMode="auto">
            <a:xfrm>
              <a:off x="1791" y="2704"/>
              <a:ext cx="3765" cy="953"/>
            </a:xfrm>
            <a:prstGeom prst="rect">
              <a:avLst/>
            </a:prstGeom>
            <a:solidFill>
              <a:schemeClr val="bg1">
                <a:alpha val="65881"/>
              </a:schemeClr>
            </a:solidFill>
            <a:ln w="28575">
              <a:solidFill>
                <a:srgbClr val="66CCFF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1pPr>
              <a:lvl2pPr marL="742950" indent="-28575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2pPr>
              <a:lvl3pPr marL="11430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3pPr>
              <a:lvl4pPr marL="16002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4pPr>
              <a:lvl5pPr marL="20574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3083" name="Rectangle 14" descr="栎木"/>
            <p:cNvSpPr>
              <a:spLocks noChangeArrowheads="1"/>
            </p:cNvSpPr>
            <p:nvPr/>
          </p:nvSpPr>
          <p:spPr bwMode="auto">
            <a:xfrm rot="-3471019">
              <a:off x="2191" y="2803"/>
              <a:ext cx="91" cy="892"/>
            </a:xfrm>
            <a:prstGeom prst="rect">
              <a:avLst/>
            </a:prstGeom>
            <a:blipFill dpi="0" rotWithShape="0">
              <a:blip r:embed="rId10">
                <a:alphaModFix amt="66000"/>
              </a:blip>
              <a:srcRect/>
              <a:tile tx="0" ty="0" sx="100000" sy="100000" flip="none" algn="tl"/>
            </a:blipFill>
            <a:ln w="9525">
              <a:miter lim="800000"/>
              <a:headEnd/>
              <a:tailEnd/>
            </a:ln>
            <a:scene3d>
              <a:camera prst="legacyPerspectiveTopRight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FFCC99"/>
              </a:extrusionClr>
            </a:sp3d>
          </p:spPr>
          <p:txBody>
            <a:bodyPr wrap="none" anchor="ctr">
              <a:flatTx/>
            </a:bodyPr>
            <a:lstStyle>
              <a:lvl1pPr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1pPr>
              <a:lvl2pPr marL="742950" indent="-28575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2pPr>
              <a:lvl3pPr marL="11430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3pPr>
              <a:lvl4pPr marL="16002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4pPr>
              <a:lvl5pPr marL="20574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3084" name="Oval 15"/>
            <p:cNvSpPr>
              <a:spLocks noChangeArrowheads="1"/>
            </p:cNvSpPr>
            <p:nvPr/>
          </p:nvSpPr>
          <p:spPr bwMode="auto">
            <a:xfrm>
              <a:off x="2245" y="3021"/>
              <a:ext cx="181" cy="181"/>
            </a:xfrm>
            <a:prstGeom prst="ellipse">
              <a:avLst/>
            </a:prstGeom>
            <a:gradFill rotWithShape="0">
              <a:gsLst>
                <a:gs pos="0">
                  <a:srgbClr val="4BADB5">
                    <a:alpha val="65999"/>
                  </a:srgbClr>
                </a:gs>
                <a:gs pos="100000">
                  <a:srgbClr val="235054"/>
                </a:gs>
              </a:gsLst>
              <a:path path="shape">
                <a:fillToRect l="50000" t="50000" r="50000" b="50000"/>
              </a:path>
            </a:gra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1pPr>
              <a:lvl2pPr marL="742950" indent="-28575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2pPr>
              <a:lvl3pPr marL="11430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3pPr>
              <a:lvl4pPr marL="16002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4pPr>
              <a:lvl5pPr marL="20574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3085" name="Line 16"/>
            <p:cNvSpPr>
              <a:spLocks noChangeShapeType="1"/>
            </p:cNvSpPr>
            <p:nvPr/>
          </p:nvSpPr>
          <p:spPr bwMode="auto">
            <a:xfrm>
              <a:off x="5239" y="3203"/>
              <a:ext cx="79" cy="177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86" name="AutoShape 17" descr="栎木"/>
            <p:cNvSpPr>
              <a:spLocks noChangeArrowheads="1"/>
            </p:cNvSpPr>
            <p:nvPr/>
          </p:nvSpPr>
          <p:spPr bwMode="auto">
            <a:xfrm>
              <a:off x="2608" y="3339"/>
              <a:ext cx="1860" cy="181"/>
            </a:xfrm>
            <a:prstGeom prst="cube">
              <a:avLst>
                <a:gd name="adj" fmla="val 46667"/>
              </a:avLst>
            </a:prstGeom>
            <a:blipFill dpi="0" rotWithShape="1">
              <a:blip r:embed="rId10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1pPr>
              <a:lvl2pPr marL="742950" indent="-28575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2pPr>
              <a:lvl3pPr marL="11430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3pPr>
              <a:lvl4pPr marL="16002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4pPr>
              <a:lvl5pPr marL="20574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3087" name="Rectangle 18" descr="栎木"/>
            <p:cNvSpPr>
              <a:spLocks noChangeArrowheads="1"/>
            </p:cNvSpPr>
            <p:nvPr/>
          </p:nvSpPr>
          <p:spPr bwMode="auto">
            <a:xfrm rot="-6528074">
              <a:off x="4807" y="2772"/>
              <a:ext cx="91" cy="1043"/>
            </a:xfrm>
            <a:prstGeom prst="rect">
              <a:avLst/>
            </a:prstGeom>
            <a:blipFill dpi="0" rotWithShape="0">
              <a:blip r:embed="rId10">
                <a:alphaModFix amt="66000"/>
              </a:blip>
              <a:srcRect/>
              <a:tile tx="0" ty="0" sx="100000" sy="100000" flip="none" algn="tl"/>
            </a:blipFill>
            <a:ln w="9525">
              <a:miter lim="800000"/>
              <a:headEnd/>
              <a:tailEnd/>
            </a:ln>
            <a:scene3d>
              <a:camera prst="legacyPerspectiveTopRight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FFCC99"/>
              </a:extrusionClr>
            </a:sp3d>
          </p:spPr>
          <p:txBody>
            <a:bodyPr wrap="none" anchor="ctr">
              <a:flatTx/>
            </a:bodyPr>
            <a:lstStyle>
              <a:lvl1pPr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1pPr>
              <a:lvl2pPr marL="742950" indent="-28575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2pPr>
              <a:lvl3pPr marL="11430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3pPr>
              <a:lvl4pPr marL="16002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4pPr>
              <a:lvl5pPr marL="20574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3088" name="Line 19"/>
            <p:cNvSpPr>
              <a:spLocks noChangeShapeType="1"/>
            </p:cNvSpPr>
            <p:nvPr/>
          </p:nvSpPr>
          <p:spPr bwMode="auto">
            <a:xfrm flipV="1">
              <a:off x="2426" y="3112"/>
              <a:ext cx="2677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293775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6489" grpId="0"/>
      <p:bldP spid="276491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370" name="Text Box 2"/>
          <p:cNvSpPr txBox="1">
            <a:spLocks noChangeArrowheads="1"/>
          </p:cNvSpPr>
          <p:nvPr/>
        </p:nvSpPr>
        <p:spPr bwMode="auto">
          <a:xfrm>
            <a:off x="252413" y="368300"/>
            <a:ext cx="7704137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kumimoji="1" lang="en-US" altLang="zh-CN" sz="280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3. </a:t>
            </a:r>
            <a:r>
              <a:rPr kumimoji="1" lang="zh-CN" altLang="en-US" sz="280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动量守恒定律</a:t>
            </a:r>
            <a:r>
              <a:rPr kumimoji="1" lang="en-US" altLang="zh-CN" sz="2400">
                <a:solidFill>
                  <a:schemeClr val="hlink"/>
                </a:solidFill>
              </a:rPr>
              <a:t>(law of momentum conservation)</a:t>
            </a:r>
          </a:p>
        </p:txBody>
      </p:sp>
      <p:sp>
        <p:nvSpPr>
          <p:cNvPr id="30728" name="Text Box 3"/>
          <p:cNvSpPr txBox="1">
            <a:spLocks noChangeArrowheads="1"/>
          </p:cNvSpPr>
          <p:nvPr/>
        </p:nvSpPr>
        <p:spPr bwMode="auto">
          <a:xfrm>
            <a:off x="539750" y="944563"/>
            <a:ext cx="8351838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1pPr>
            <a:lvl2pPr marL="742950" indent="-28575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2pPr>
            <a:lvl3pPr marL="11430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3pPr>
            <a:lvl4pPr marL="16002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4pPr>
            <a:lvl5pPr marL="20574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/>
              <a:t>系统所受合外力为零</a:t>
            </a:r>
            <a:r>
              <a:rPr kumimoji="1" lang="en-US" altLang="zh-CN"/>
              <a:t>(             )</a:t>
            </a:r>
            <a:r>
              <a:rPr kumimoji="1" lang="zh-CN" altLang="en-US"/>
              <a:t>时</a:t>
            </a:r>
            <a:r>
              <a:rPr kumimoji="1" lang="en-US" altLang="zh-CN">
                <a:latin typeface="宋体" pitchFamily="2" charset="-122"/>
                <a:ea typeface="宋体" pitchFamily="2" charset="-122"/>
              </a:rPr>
              <a:t>,</a:t>
            </a:r>
            <a:r>
              <a:rPr kumimoji="1" lang="zh-CN" altLang="en-US"/>
              <a:t>其总动量保持不变</a:t>
            </a:r>
            <a:endParaRPr kumimoji="1" lang="zh-CN" altLang="en-US" b="0">
              <a:latin typeface="宋体" pitchFamily="2" charset="-122"/>
              <a:ea typeface="宋体" pitchFamily="2" charset="-122"/>
            </a:endParaRPr>
          </a:p>
        </p:txBody>
      </p:sp>
      <p:graphicFrame>
        <p:nvGraphicFramePr>
          <p:cNvPr id="30722" name="Object 4"/>
          <p:cNvGraphicFramePr>
            <a:graphicFrameLocks noChangeAspect="1"/>
          </p:cNvGraphicFramePr>
          <p:nvPr/>
        </p:nvGraphicFramePr>
        <p:xfrm>
          <a:off x="2627313" y="1592263"/>
          <a:ext cx="3168650" cy="585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67" name="公式" r:id="rId3" imgW="1346040" imgH="253800" progId="Equation.3">
                  <p:embed/>
                </p:oleObj>
              </mc:Choice>
              <mc:Fallback>
                <p:oleObj name="公式" r:id="rId3" imgW="1346040" imgH="253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27313" y="1592263"/>
                        <a:ext cx="3168650" cy="585787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gradFill rotWithShape="0">
                              <a:gsLst>
                                <a:gs pos="0">
                                  <a:srgbClr val="000082"/>
                                </a:gs>
                                <a:gs pos="30000">
                                  <a:srgbClr val="66008F"/>
                                </a:gs>
                                <a:gs pos="64999">
                                  <a:srgbClr val="BA0066"/>
                                </a:gs>
                                <a:gs pos="89999">
                                  <a:srgbClr val="FF0000"/>
                                </a:gs>
                                <a:gs pos="100000">
                                  <a:srgbClr val="FF8200"/>
                                </a:gs>
                              </a:gsLst>
                              <a:lin ang="5400000" scaled="1"/>
                            </a:gra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107763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23" name="Object 5"/>
          <p:cNvGraphicFramePr>
            <a:graphicFrameLocks noChangeAspect="1"/>
          </p:cNvGraphicFramePr>
          <p:nvPr/>
        </p:nvGraphicFramePr>
        <p:xfrm>
          <a:off x="3743325" y="981075"/>
          <a:ext cx="1008063" cy="49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68" name="公式" r:id="rId5" imgW="583920" imgH="253800" progId="Equation.3">
                  <p:embed/>
                </p:oleObj>
              </mc:Choice>
              <mc:Fallback>
                <p:oleObj name="公式" r:id="rId5" imgW="583920" imgH="253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43325" y="981075"/>
                        <a:ext cx="1008063" cy="495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66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4384" name="Rectangle 16"/>
          <p:cNvSpPr>
            <a:spLocks noChangeArrowheads="1"/>
          </p:cNvSpPr>
          <p:nvPr/>
        </p:nvSpPr>
        <p:spPr bwMode="auto">
          <a:xfrm>
            <a:off x="285750" y="2328863"/>
            <a:ext cx="7273925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" rIns="18000">
            <a:spAutoFit/>
          </a:bodyPr>
          <a:lstStyle>
            <a:lvl1pPr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1pPr>
            <a:lvl2pPr marL="742950" indent="-28575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2pPr>
            <a:lvl3pPr marL="11430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3pPr>
            <a:lvl4pPr marL="16002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4pPr>
            <a:lvl5pPr marL="20574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9pPr>
          </a:lstStyle>
          <a:p>
            <a:pPr eaLnBrk="1" hangingPunct="1">
              <a:spcBef>
                <a:spcPct val="10000"/>
              </a:spcBef>
            </a:pPr>
            <a:r>
              <a:rPr kumimoji="1" lang="zh-CN" altLang="en-US">
                <a:solidFill>
                  <a:srgbClr val="0000CC"/>
                </a:solidFill>
              </a:rPr>
              <a:t>注</a:t>
            </a:r>
            <a:r>
              <a:rPr kumimoji="1" lang="en-US" altLang="zh-CN">
                <a:solidFill>
                  <a:srgbClr val="0000CC"/>
                </a:solidFill>
              </a:rPr>
              <a:t>: 1)</a:t>
            </a:r>
            <a:r>
              <a:rPr kumimoji="1" lang="en-US" altLang="zh-CN"/>
              <a:t> </a:t>
            </a:r>
            <a:r>
              <a:rPr kumimoji="1" lang="zh-CN" altLang="en-US"/>
              <a:t>动量具矢量性</a:t>
            </a:r>
            <a:r>
              <a:rPr kumimoji="1" lang="en-US" altLang="zh-CN"/>
              <a:t>, </a:t>
            </a:r>
            <a:r>
              <a:rPr kumimoji="1" lang="en-US" altLang="zh-CN" i="1"/>
              <a:t>p</a:t>
            </a:r>
            <a:r>
              <a:rPr kumimoji="1" lang="zh-CN" altLang="en-US" baseline="-25000"/>
              <a:t>总</a:t>
            </a:r>
            <a:r>
              <a:rPr kumimoji="1" lang="zh-CN" altLang="en-US"/>
              <a:t>不变</a:t>
            </a:r>
            <a:r>
              <a:rPr kumimoji="1" lang="en-US" altLang="zh-CN"/>
              <a:t>, </a:t>
            </a:r>
            <a:r>
              <a:rPr kumimoji="1" lang="en-US" altLang="zh-CN" i="1"/>
              <a:t>p</a:t>
            </a:r>
            <a:r>
              <a:rPr kumimoji="1" lang="en-US" altLang="zh-CN" i="1" baseline="-25000"/>
              <a:t>i</a:t>
            </a:r>
            <a:r>
              <a:rPr kumimoji="1" lang="zh-CN" altLang="en-US"/>
              <a:t>可能变</a:t>
            </a:r>
            <a:r>
              <a:rPr kumimoji="1" lang="en-US" altLang="zh-CN">
                <a:latin typeface="宋体" pitchFamily="2" charset="-122"/>
                <a:ea typeface="宋体" pitchFamily="2" charset="-122"/>
              </a:rPr>
              <a:t>.</a:t>
            </a:r>
          </a:p>
        </p:txBody>
      </p:sp>
      <p:grpSp>
        <p:nvGrpSpPr>
          <p:cNvPr id="2" name="Group 17"/>
          <p:cNvGrpSpPr>
            <a:grpSpLocks/>
          </p:cNvGrpSpPr>
          <p:nvPr/>
        </p:nvGrpSpPr>
        <p:grpSpPr bwMode="auto">
          <a:xfrm>
            <a:off x="466725" y="2852738"/>
            <a:ext cx="7813675" cy="1655762"/>
            <a:chOff x="431" y="1822"/>
            <a:chExt cx="5171" cy="1109"/>
          </a:xfrm>
        </p:grpSpPr>
        <p:sp>
          <p:nvSpPr>
            <p:cNvPr id="30735" name="Rectangle 18"/>
            <p:cNvSpPr>
              <a:spLocks noChangeArrowheads="1"/>
            </p:cNvSpPr>
            <p:nvPr/>
          </p:nvSpPr>
          <p:spPr bwMode="auto">
            <a:xfrm>
              <a:off x="431" y="1822"/>
              <a:ext cx="5171" cy="10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8000" rIns="18000">
              <a:spAutoFit/>
            </a:bodyPr>
            <a:lstStyle>
              <a:lvl1pPr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1pPr>
              <a:lvl2pPr marL="742950" indent="-28575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2pPr>
              <a:lvl3pPr marL="11430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3pPr>
              <a:lvl4pPr marL="16002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4pPr>
              <a:lvl5pPr marL="20574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9pPr>
            </a:lstStyle>
            <a:p>
              <a:pPr eaLnBrk="1" hangingPunct="1">
                <a:lnSpc>
                  <a:spcPct val="105000"/>
                </a:lnSpc>
                <a:spcBef>
                  <a:spcPct val="25000"/>
                </a:spcBef>
              </a:pPr>
              <a:r>
                <a:rPr kumimoji="1" lang="zh-CN" altLang="en-US"/>
                <a:t>    </a:t>
              </a:r>
              <a:r>
                <a:rPr kumimoji="1" lang="en-US" altLang="zh-CN">
                  <a:solidFill>
                    <a:srgbClr val="0000CC"/>
                  </a:solidFill>
                </a:rPr>
                <a:t>2)</a:t>
              </a:r>
              <a:r>
                <a:rPr kumimoji="1" lang="en-US" altLang="zh-CN"/>
                <a:t> </a:t>
              </a:r>
              <a:r>
                <a:rPr kumimoji="1" lang="zh-CN" altLang="en-US"/>
                <a:t>条件</a:t>
              </a:r>
              <a:r>
                <a:rPr kumimoji="1" lang="en-US" altLang="zh-CN"/>
                <a:t>:  </a:t>
              </a:r>
              <a:r>
                <a:rPr kumimoji="1" lang="en-US" altLang="zh-CN">
                  <a:solidFill>
                    <a:srgbClr val="0000FF"/>
                  </a:solidFill>
                </a:rPr>
                <a:t>①</a:t>
              </a:r>
              <a:r>
                <a:rPr kumimoji="1" lang="en-US" altLang="zh-CN"/>
                <a:t> </a:t>
              </a:r>
              <a:r>
                <a:rPr kumimoji="1" lang="zh-CN" altLang="en-US"/>
                <a:t>系统不受外力作用</a:t>
              </a:r>
              <a:r>
                <a:rPr kumimoji="1" lang="en-US" altLang="zh-CN"/>
                <a:t>; </a:t>
              </a:r>
            </a:p>
            <a:p>
              <a:pPr eaLnBrk="1" hangingPunct="1">
                <a:lnSpc>
                  <a:spcPct val="105000"/>
                </a:lnSpc>
                <a:spcBef>
                  <a:spcPct val="25000"/>
                </a:spcBef>
              </a:pPr>
              <a:r>
                <a:rPr kumimoji="1" lang="en-US" altLang="zh-CN"/>
                <a:t>                    </a:t>
              </a:r>
              <a:r>
                <a:rPr kumimoji="1" lang="en-US" altLang="zh-CN">
                  <a:solidFill>
                    <a:srgbClr val="0000FF"/>
                  </a:solidFill>
                </a:rPr>
                <a:t>②</a:t>
              </a:r>
              <a:r>
                <a:rPr kumimoji="1" lang="en-US" altLang="zh-CN"/>
                <a:t> </a:t>
              </a:r>
              <a:r>
                <a:rPr kumimoji="1" lang="zh-CN" altLang="en-US"/>
                <a:t>合外力</a:t>
              </a:r>
              <a:r>
                <a:rPr kumimoji="1" lang="en-US" altLang="zh-CN"/>
                <a:t>=0;</a:t>
              </a:r>
            </a:p>
            <a:p>
              <a:pPr eaLnBrk="1" hangingPunct="1">
                <a:lnSpc>
                  <a:spcPct val="105000"/>
                </a:lnSpc>
                <a:spcBef>
                  <a:spcPct val="25000"/>
                </a:spcBef>
              </a:pPr>
              <a:r>
                <a:rPr kumimoji="1" lang="en-US" altLang="zh-CN"/>
                <a:t>                    </a:t>
              </a:r>
              <a:r>
                <a:rPr kumimoji="1" lang="en-US" altLang="zh-CN">
                  <a:solidFill>
                    <a:srgbClr val="0000FF"/>
                  </a:solidFill>
                </a:rPr>
                <a:t>③ </a:t>
              </a:r>
              <a:r>
                <a:rPr kumimoji="1" lang="en-US" altLang="zh-CN" i="1"/>
                <a:t>F</a:t>
              </a:r>
              <a:r>
                <a:rPr kumimoji="1" lang="zh-CN" altLang="en-US" baseline="-25000"/>
                <a:t>内</a:t>
              </a:r>
              <a:r>
                <a:rPr kumimoji="1" lang="en-US" altLang="zh-CN"/>
                <a:t>&gt;&gt;</a:t>
              </a:r>
              <a:r>
                <a:rPr kumimoji="1" lang="en-US" altLang="zh-CN" i="1"/>
                <a:t>F</a:t>
              </a:r>
              <a:r>
                <a:rPr kumimoji="1" lang="zh-CN" altLang="en-US" baseline="-25000"/>
                <a:t>外 </a:t>
              </a:r>
              <a:r>
                <a:rPr kumimoji="1" lang="en-US" altLang="zh-CN">
                  <a:latin typeface="宋体" pitchFamily="2" charset="-122"/>
                  <a:ea typeface="宋体" pitchFamily="2" charset="-122"/>
                </a:rPr>
                <a:t>,              .</a:t>
              </a:r>
            </a:p>
          </p:txBody>
        </p:sp>
        <p:graphicFrame>
          <p:nvGraphicFramePr>
            <p:cNvPr id="30726" name="Object 19"/>
            <p:cNvGraphicFramePr>
              <a:graphicFrameLocks noChangeAspect="1"/>
            </p:cNvGraphicFramePr>
            <p:nvPr/>
          </p:nvGraphicFramePr>
          <p:xfrm>
            <a:off x="2780" y="2553"/>
            <a:ext cx="1656" cy="37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869" name="公式" r:id="rId7" imgW="1091880" imgH="253800" progId="Equation.3">
                    <p:embed/>
                  </p:oleObj>
                </mc:Choice>
                <mc:Fallback>
                  <p:oleObj name="公式" r:id="rId7" imgW="1091880" imgH="2538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780" y="2553"/>
                          <a:ext cx="1656" cy="37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gradFill rotWithShape="0">
                                <a:gsLst>
                                  <a:gs pos="0">
                                    <a:srgbClr val="000082"/>
                                  </a:gs>
                                  <a:gs pos="30000">
                                    <a:srgbClr val="66008F"/>
                                  </a:gs>
                                  <a:gs pos="64999">
                                    <a:srgbClr val="BA0066"/>
                                  </a:gs>
                                  <a:gs pos="89999">
                                    <a:srgbClr val="FF0000"/>
                                  </a:gs>
                                  <a:gs pos="100000">
                                    <a:srgbClr val="FF8200"/>
                                  </a:gs>
                                </a:gsLst>
                                <a:lin ang="5400000" scaled="1"/>
                              </a:gra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57150" cmpd="thinThick">
                              <a:solidFill>
                                <a:srgbClr val="FF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107763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" name="Group 20"/>
          <p:cNvGrpSpPr>
            <a:grpSpLocks/>
          </p:cNvGrpSpPr>
          <p:nvPr/>
        </p:nvGrpSpPr>
        <p:grpSpPr bwMode="auto">
          <a:xfrm>
            <a:off x="792163" y="4545013"/>
            <a:ext cx="5184775" cy="1106487"/>
            <a:chOff x="658" y="2568"/>
            <a:chExt cx="3402" cy="840"/>
          </a:xfrm>
        </p:grpSpPr>
        <p:sp>
          <p:nvSpPr>
            <p:cNvPr id="30734" name="Rectangle 21"/>
            <p:cNvSpPr>
              <a:spLocks noChangeArrowheads="1"/>
            </p:cNvSpPr>
            <p:nvPr/>
          </p:nvSpPr>
          <p:spPr bwMode="auto">
            <a:xfrm>
              <a:off x="658" y="2568"/>
              <a:ext cx="3402" cy="8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8000" rIns="18000">
              <a:spAutoFit/>
            </a:bodyPr>
            <a:lstStyle>
              <a:lvl1pPr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1pPr>
              <a:lvl2pPr marL="742950" indent="-28575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2pPr>
              <a:lvl3pPr marL="11430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3pPr>
              <a:lvl4pPr marL="16002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4pPr>
              <a:lvl5pPr marL="20574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9pPr>
            </a:lstStyle>
            <a:p>
              <a:pPr eaLnBrk="1" hangingPunct="1">
                <a:lnSpc>
                  <a:spcPct val="115000"/>
                </a:lnSpc>
                <a:spcBef>
                  <a:spcPct val="25000"/>
                </a:spcBef>
              </a:pPr>
              <a:r>
                <a:rPr kumimoji="1" lang="en-US" altLang="zh-CN">
                  <a:solidFill>
                    <a:srgbClr val="0000CC"/>
                  </a:solidFill>
                </a:rPr>
                <a:t>3)</a:t>
              </a:r>
              <a:r>
                <a:rPr kumimoji="1" lang="en-US" altLang="zh-CN"/>
                <a:t> </a:t>
              </a:r>
              <a:r>
                <a:rPr kumimoji="1" lang="zh-CN" altLang="en-US"/>
                <a:t>若              </a:t>
              </a:r>
              <a:r>
                <a:rPr kumimoji="1" lang="en-US" altLang="zh-CN">
                  <a:latin typeface="宋体" pitchFamily="2" charset="-122"/>
                  <a:ea typeface="宋体" pitchFamily="2" charset="-122"/>
                </a:rPr>
                <a:t>,</a:t>
              </a:r>
              <a:r>
                <a:rPr kumimoji="1" lang="zh-CN" altLang="en-US"/>
                <a:t>但</a:t>
              </a:r>
              <a:endParaRPr kumimoji="1" lang="zh-CN" altLang="en-US">
                <a:latin typeface="宋体" pitchFamily="2" charset="-122"/>
                <a:ea typeface="宋体" pitchFamily="2" charset="-122"/>
              </a:endParaRPr>
            </a:p>
            <a:p>
              <a:pPr eaLnBrk="1" hangingPunct="1">
                <a:lnSpc>
                  <a:spcPct val="115000"/>
                </a:lnSpc>
                <a:spcBef>
                  <a:spcPct val="25000"/>
                </a:spcBef>
              </a:pPr>
              <a:r>
                <a:rPr kumimoji="1" lang="zh-CN" altLang="en-US"/>
                <a:t>    动量守恒定律在</a:t>
              </a:r>
              <a:r>
                <a:rPr kumimoji="1" lang="en-US" altLang="zh-CN" i="1"/>
                <a:t>x</a:t>
              </a:r>
              <a:r>
                <a:rPr kumimoji="1" lang="zh-CN" altLang="en-US"/>
                <a:t>方向上成立</a:t>
              </a:r>
              <a:r>
                <a:rPr kumimoji="1" lang="en-US" altLang="zh-CN">
                  <a:latin typeface="宋体" pitchFamily="2" charset="-122"/>
                  <a:ea typeface="宋体" pitchFamily="2" charset="-122"/>
                </a:rPr>
                <a:t>.</a:t>
              </a:r>
            </a:p>
          </p:txBody>
        </p:sp>
        <p:graphicFrame>
          <p:nvGraphicFramePr>
            <p:cNvPr id="30724" name="Object 22"/>
            <p:cNvGraphicFramePr>
              <a:graphicFrameLocks noChangeAspect="1"/>
            </p:cNvGraphicFramePr>
            <p:nvPr/>
          </p:nvGraphicFramePr>
          <p:xfrm>
            <a:off x="1202" y="2610"/>
            <a:ext cx="726" cy="35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870" name="公式" r:id="rId9" imgW="583920" imgH="253800" progId="Equation.3">
                    <p:embed/>
                  </p:oleObj>
                </mc:Choice>
                <mc:Fallback>
                  <p:oleObj name="公式" r:id="rId9" imgW="583920" imgH="2538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02" y="2610"/>
                          <a:ext cx="726" cy="35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CC66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0725" name="Object 23"/>
            <p:cNvGraphicFramePr>
              <a:graphicFrameLocks noChangeAspect="1"/>
            </p:cNvGraphicFramePr>
            <p:nvPr/>
          </p:nvGraphicFramePr>
          <p:xfrm>
            <a:off x="2245" y="2610"/>
            <a:ext cx="774" cy="35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871" name="公式" r:id="rId11" imgW="622080" imgH="253800" progId="Equation.3">
                    <p:embed/>
                  </p:oleObj>
                </mc:Choice>
                <mc:Fallback>
                  <p:oleObj name="公式" r:id="rId11" imgW="622080" imgH="2538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45" y="2610"/>
                          <a:ext cx="774" cy="35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CC66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14392" name="Rectangle 24"/>
          <p:cNvSpPr>
            <a:spLocks noChangeArrowheads="1"/>
          </p:cNvSpPr>
          <p:nvPr/>
        </p:nvSpPr>
        <p:spPr bwMode="auto">
          <a:xfrm>
            <a:off x="755650" y="5784850"/>
            <a:ext cx="5221288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" rIns="18000">
            <a:spAutoFit/>
          </a:bodyPr>
          <a:lstStyle>
            <a:lvl1pPr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1pPr>
            <a:lvl2pPr marL="742950" indent="-28575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2pPr>
            <a:lvl3pPr marL="11430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3pPr>
            <a:lvl4pPr marL="16002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4pPr>
            <a:lvl5pPr marL="20574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9pPr>
          </a:lstStyle>
          <a:p>
            <a:pPr eaLnBrk="1" hangingPunct="1">
              <a:spcBef>
                <a:spcPct val="25000"/>
              </a:spcBef>
            </a:pPr>
            <a:r>
              <a:rPr kumimoji="1" lang="en-US" altLang="zh-CN">
                <a:solidFill>
                  <a:srgbClr val="0000CC"/>
                </a:solidFill>
              </a:rPr>
              <a:t>4)</a:t>
            </a:r>
            <a:r>
              <a:rPr kumimoji="1" lang="en-US" altLang="zh-CN"/>
              <a:t> </a:t>
            </a:r>
            <a:r>
              <a:rPr kumimoji="1" lang="zh-CN" altLang="en-US"/>
              <a:t>动量守恒定律只适用于惯性系</a:t>
            </a:r>
            <a:r>
              <a:rPr kumimoji="1" lang="en-US" altLang="zh-CN">
                <a:latin typeface="宋体" pitchFamily="2" charset="-122"/>
                <a:ea typeface="宋体" pitchFamily="2" charset="-122"/>
              </a:rPr>
              <a:t>.</a:t>
            </a:r>
          </a:p>
        </p:txBody>
      </p:sp>
      <p:pic>
        <p:nvPicPr>
          <p:cNvPr id="314393" name="Picture 25" descr="MElacmpd01"/>
          <p:cNvPicPr>
            <a:picLocks noChangeAspect="1" noChangeArrowheads="1"/>
          </p:cNvPicPr>
          <p:nvPr/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8013" y="3824288"/>
            <a:ext cx="3132137" cy="2097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29875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4384" grpId="0"/>
      <p:bldP spid="314392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418" name="Text Box 2"/>
          <p:cNvSpPr txBox="1">
            <a:spLocks noChangeArrowheads="1"/>
          </p:cNvSpPr>
          <p:nvPr/>
        </p:nvSpPr>
        <p:spPr bwMode="auto">
          <a:xfrm>
            <a:off x="179388" y="476672"/>
            <a:ext cx="8750300" cy="12557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lnSpc>
                <a:spcPct val="105000"/>
              </a:lnSpc>
              <a:defRPr/>
            </a:pPr>
            <a:r>
              <a:rPr kumimoji="1" lang="zh-CN" altLang="en-US" sz="2400" b="1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例</a:t>
            </a:r>
            <a:r>
              <a:rPr kumimoji="1" lang="en-US" altLang="zh-CN" sz="2400" b="1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2-6 </a:t>
            </a:r>
            <a:r>
              <a:rPr kumimoji="1" lang="en-US" altLang="zh-CN" sz="24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kumimoji="1" lang="zh-CN" altLang="en-US" sz="2400" b="1" dirty="0"/>
              <a:t>火箭以</a:t>
            </a:r>
            <a:r>
              <a:rPr kumimoji="1" lang="en-US" altLang="zh-CN" sz="2400" b="1" dirty="0"/>
              <a:t>2.5</a:t>
            </a:r>
            <a:r>
              <a:rPr kumimoji="1" lang="en-US" altLang="zh-CN" sz="2400" b="1" dirty="0">
                <a:sym typeface="Symbol" pitchFamily="18" charset="2"/>
              </a:rPr>
              <a:t>10</a:t>
            </a:r>
            <a:r>
              <a:rPr kumimoji="1" lang="en-US" altLang="zh-CN" sz="2400" b="1" baseline="30000" dirty="0">
                <a:sym typeface="Symbol" pitchFamily="18" charset="2"/>
              </a:rPr>
              <a:t>3</a:t>
            </a:r>
            <a:r>
              <a:rPr kumimoji="1" lang="en-US" altLang="zh-CN" sz="2400" b="1" dirty="0">
                <a:sym typeface="Symbol" pitchFamily="18" charset="2"/>
              </a:rPr>
              <a:t>ms</a:t>
            </a:r>
            <a:r>
              <a:rPr kumimoji="1" lang="en-US" altLang="zh-CN" sz="2400" b="1" baseline="30000" dirty="0">
                <a:sym typeface="Symbol" pitchFamily="18" charset="2"/>
              </a:rPr>
              <a:t>-1</a:t>
            </a:r>
            <a:r>
              <a:rPr kumimoji="1" lang="zh-CN" altLang="zh-CN" sz="2400" b="1" dirty="0">
                <a:sym typeface="Symbol" pitchFamily="18" charset="2"/>
              </a:rPr>
              <a:t>的速率水平飞行</a:t>
            </a:r>
            <a:r>
              <a:rPr kumimoji="1" lang="en-US" altLang="zh-CN" sz="2400" b="1" dirty="0">
                <a:latin typeface="宋体" pitchFamily="2" charset="-122"/>
                <a:ea typeface="宋体" pitchFamily="2" charset="-122"/>
                <a:sym typeface="Symbol" pitchFamily="18" charset="2"/>
              </a:rPr>
              <a:t>,</a:t>
            </a:r>
            <a:r>
              <a:rPr kumimoji="1" lang="zh-CN" altLang="zh-CN" sz="2400" b="1" dirty="0">
                <a:sym typeface="Symbol" pitchFamily="18" charset="2"/>
              </a:rPr>
              <a:t>由控制器使火箭分离</a:t>
            </a:r>
            <a:r>
              <a:rPr kumimoji="1" lang="en-US" altLang="zh-CN" sz="2400" b="1" dirty="0">
                <a:latin typeface="宋体" pitchFamily="2" charset="-122"/>
                <a:ea typeface="宋体" pitchFamily="2" charset="-122"/>
                <a:sym typeface="Symbol" pitchFamily="18" charset="2"/>
              </a:rPr>
              <a:t>.</a:t>
            </a:r>
            <a:r>
              <a:rPr kumimoji="1" lang="zh-CN" altLang="zh-CN" sz="2400" b="1" dirty="0">
                <a:sym typeface="Symbol" pitchFamily="18" charset="2"/>
              </a:rPr>
              <a:t>头部仓</a:t>
            </a:r>
            <a:r>
              <a:rPr kumimoji="1" lang="en-US" altLang="zh-CN" sz="2400" b="1" i="1" dirty="0">
                <a:sym typeface="Symbol" pitchFamily="18" charset="2"/>
              </a:rPr>
              <a:t>m</a:t>
            </a:r>
            <a:r>
              <a:rPr kumimoji="1" lang="en-US" altLang="zh-CN" sz="2400" b="1" baseline="-25000" dirty="0">
                <a:sym typeface="Symbol" pitchFamily="18" charset="2"/>
              </a:rPr>
              <a:t>1</a:t>
            </a:r>
            <a:r>
              <a:rPr kumimoji="1" lang="en-US" altLang="zh-CN" sz="2400" b="1" dirty="0">
                <a:sym typeface="Symbol" pitchFamily="18" charset="2"/>
              </a:rPr>
              <a:t>=100kg</a:t>
            </a:r>
            <a:r>
              <a:rPr kumimoji="1" lang="en-US" altLang="zh-CN" sz="2400" b="1" dirty="0">
                <a:latin typeface="宋体" pitchFamily="2" charset="-122"/>
                <a:ea typeface="宋体" pitchFamily="2" charset="-122"/>
                <a:sym typeface="Symbol" pitchFamily="18" charset="2"/>
              </a:rPr>
              <a:t>,</a:t>
            </a:r>
            <a:r>
              <a:rPr kumimoji="1" lang="zh-CN" altLang="zh-CN" sz="2400" b="1" dirty="0">
                <a:sym typeface="Symbol" pitchFamily="18" charset="2"/>
              </a:rPr>
              <a:t>相对于火箭的平均速率为10</a:t>
            </a:r>
            <a:r>
              <a:rPr kumimoji="1" lang="en-US" altLang="zh-CN" sz="2400" b="1" baseline="30000" dirty="0">
                <a:sym typeface="Symbol" pitchFamily="18" charset="2"/>
              </a:rPr>
              <a:t>3 </a:t>
            </a:r>
            <a:r>
              <a:rPr kumimoji="1" lang="en-US" altLang="zh-CN" sz="2400" b="1" dirty="0">
                <a:sym typeface="Symbol" pitchFamily="18" charset="2"/>
              </a:rPr>
              <a:t>ms</a:t>
            </a:r>
            <a:r>
              <a:rPr kumimoji="1" lang="en-US" altLang="zh-CN" sz="2400" b="1" baseline="30000" dirty="0">
                <a:sym typeface="Symbol" pitchFamily="18" charset="2"/>
              </a:rPr>
              <a:t>-1</a:t>
            </a:r>
            <a:r>
              <a:rPr kumimoji="1" lang="en-US" altLang="zh-CN" sz="2400" b="1" dirty="0">
                <a:latin typeface="宋体" pitchFamily="2" charset="-122"/>
                <a:ea typeface="宋体" pitchFamily="2" charset="-122"/>
                <a:sym typeface="Symbol" pitchFamily="18" charset="2"/>
              </a:rPr>
              <a:t>.</a:t>
            </a:r>
            <a:r>
              <a:rPr kumimoji="1" lang="zh-CN" altLang="zh-CN" sz="2400" b="1" dirty="0">
                <a:sym typeface="Symbol" pitchFamily="18" charset="2"/>
              </a:rPr>
              <a:t>火箭容器仓质量</a:t>
            </a:r>
            <a:r>
              <a:rPr kumimoji="1" lang="en-US" altLang="zh-CN" sz="2400" b="1" i="1" dirty="0">
                <a:sym typeface="Symbol" pitchFamily="18" charset="2"/>
              </a:rPr>
              <a:t>m</a:t>
            </a:r>
            <a:r>
              <a:rPr kumimoji="1" lang="en-US" altLang="zh-CN" sz="2400" b="1" baseline="-25000" dirty="0">
                <a:sym typeface="Symbol" pitchFamily="18" charset="2"/>
              </a:rPr>
              <a:t>2</a:t>
            </a:r>
            <a:r>
              <a:rPr kumimoji="1" lang="en-US" altLang="zh-CN" sz="2400" b="1" dirty="0">
                <a:sym typeface="Symbol" pitchFamily="18" charset="2"/>
              </a:rPr>
              <a:t>=200kg</a:t>
            </a:r>
            <a:r>
              <a:rPr kumimoji="1" lang="en-US" altLang="zh-CN" sz="2400" b="1" dirty="0">
                <a:latin typeface="宋体" pitchFamily="2" charset="-122"/>
                <a:ea typeface="宋体" pitchFamily="2" charset="-122"/>
                <a:sym typeface="Symbol" pitchFamily="18" charset="2"/>
              </a:rPr>
              <a:t>.</a:t>
            </a:r>
            <a:r>
              <a:rPr kumimoji="1" lang="zh-CN" altLang="zh-CN" sz="2400" b="1" dirty="0">
                <a:sym typeface="Symbol" pitchFamily="18" charset="2"/>
              </a:rPr>
              <a:t>求容器仓和头部仓相对于地面的速率</a:t>
            </a:r>
            <a:r>
              <a:rPr kumimoji="1" lang="en-US" altLang="zh-CN" sz="2400" b="1" dirty="0">
                <a:latin typeface="宋体" pitchFamily="2" charset="-122"/>
                <a:ea typeface="宋体" pitchFamily="2" charset="-122"/>
                <a:sym typeface="Symbol" pitchFamily="18" charset="2"/>
              </a:rPr>
              <a:t>.</a:t>
            </a:r>
          </a:p>
        </p:txBody>
      </p:sp>
      <p:grpSp>
        <p:nvGrpSpPr>
          <p:cNvPr id="32775" name="Group 3"/>
          <p:cNvGrpSpPr>
            <a:grpSpLocks/>
          </p:cNvGrpSpPr>
          <p:nvPr/>
        </p:nvGrpSpPr>
        <p:grpSpPr bwMode="auto">
          <a:xfrm>
            <a:off x="5292725" y="1916113"/>
            <a:ext cx="3384550" cy="690562"/>
            <a:chOff x="2832" y="1344"/>
            <a:chExt cx="2304" cy="480"/>
          </a:xfrm>
        </p:grpSpPr>
        <p:sp>
          <p:nvSpPr>
            <p:cNvPr id="32777" name="Line 4"/>
            <p:cNvSpPr>
              <a:spLocks noChangeShapeType="1"/>
            </p:cNvSpPr>
            <p:nvPr/>
          </p:nvSpPr>
          <p:spPr bwMode="auto">
            <a:xfrm flipV="1">
              <a:off x="4800" y="1488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32778" name="Group 5"/>
            <p:cNvGrpSpPr>
              <a:grpSpLocks/>
            </p:cNvGrpSpPr>
            <p:nvPr/>
          </p:nvGrpSpPr>
          <p:grpSpPr bwMode="auto">
            <a:xfrm>
              <a:off x="2832" y="1344"/>
              <a:ext cx="2304" cy="480"/>
              <a:chOff x="2832" y="1344"/>
              <a:chExt cx="2304" cy="480"/>
            </a:xfrm>
          </p:grpSpPr>
          <p:sp>
            <p:nvSpPr>
              <p:cNvPr id="316422" name="Rectangle 6"/>
              <p:cNvSpPr>
                <a:spLocks noChangeArrowheads="1"/>
              </p:cNvSpPr>
              <p:nvPr/>
            </p:nvSpPr>
            <p:spPr bwMode="auto">
              <a:xfrm>
                <a:off x="3456" y="1489"/>
                <a:ext cx="625" cy="192"/>
              </a:xfrm>
              <a:prstGeom prst="rect">
                <a:avLst/>
              </a:prstGeom>
              <a:gradFill rotWithShape="0">
                <a:gsLst>
                  <a:gs pos="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32780" name="Freeform 7"/>
              <p:cNvSpPr>
                <a:spLocks/>
              </p:cNvSpPr>
              <p:nvPr/>
            </p:nvSpPr>
            <p:spPr bwMode="auto">
              <a:xfrm>
                <a:off x="4800" y="1488"/>
                <a:ext cx="336" cy="192"/>
              </a:xfrm>
              <a:custGeom>
                <a:avLst/>
                <a:gdLst>
                  <a:gd name="T0" fmla="*/ 0 w 336"/>
                  <a:gd name="T1" fmla="*/ 0 h 192"/>
                  <a:gd name="T2" fmla="*/ 336 w 336"/>
                  <a:gd name="T3" fmla="*/ 96 h 192"/>
                  <a:gd name="T4" fmla="*/ 0 w 336"/>
                  <a:gd name="T5" fmla="*/ 192 h 192"/>
                  <a:gd name="T6" fmla="*/ 0 60000 65536"/>
                  <a:gd name="T7" fmla="*/ 0 60000 65536"/>
                  <a:gd name="T8" fmla="*/ 0 60000 65536"/>
                  <a:gd name="T9" fmla="*/ 0 w 336"/>
                  <a:gd name="T10" fmla="*/ 0 h 192"/>
                  <a:gd name="T11" fmla="*/ 336 w 336"/>
                  <a:gd name="T12" fmla="*/ 192 h 19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36" h="192">
                    <a:moveTo>
                      <a:pt x="0" y="0"/>
                    </a:moveTo>
                    <a:cubicBezTo>
                      <a:pt x="168" y="32"/>
                      <a:pt x="336" y="64"/>
                      <a:pt x="336" y="96"/>
                    </a:cubicBezTo>
                    <a:cubicBezTo>
                      <a:pt x="336" y="128"/>
                      <a:pt x="168" y="160"/>
                      <a:pt x="0" y="192"/>
                    </a:cubicBezTo>
                  </a:path>
                </a:pathLst>
              </a:custGeom>
              <a:gradFill rotWithShape="0">
                <a:gsLst>
                  <a:gs pos="0">
                    <a:srgbClr val="FF3300"/>
                  </a:gs>
                  <a:gs pos="100000">
                    <a:srgbClr val="761800"/>
                  </a:gs>
                </a:gsLst>
                <a:lin ang="540000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1pPr>
                <a:lvl2pPr marL="742950" indent="-28575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2pPr>
                <a:lvl3pPr marL="1143000" indent="-22860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3pPr>
                <a:lvl4pPr marL="1600200" indent="-22860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4pPr>
                <a:lvl5pPr marL="2057400" indent="-22860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32781" name="Rectangle 8"/>
              <p:cNvSpPr>
                <a:spLocks noChangeArrowheads="1"/>
              </p:cNvSpPr>
              <p:nvPr/>
            </p:nvSpPr>
            <p:spPr bwMode="auto">
              <a:xfrm>
                <a:off x="4080" y="1488"/>
                <a:ext cx="192" cy="192"/>
              </a:xfrm>
              <a:prstGeom prst="rect">
                <a:avLst/>
              </a:prstGeom>
              <a:gradFill rotWithShape="0">
                <a:gsLst>
                  <a:gs pos="0">
                    <a:srgbClr val="FF3300"/>
                  </a:gs>
                  <a:gs pos="100000">
                    <a:srgbClr val="761800"/>
                  </a:gs>
                </a:gsLst>
                <a:lin ang="540000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1pPr>
                <a:lvl2pPr marL="742950" indent="-28575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2pPr>
                <a:lvl3pPr marL="1143000" indent="-22860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3pPr>
                <a:lvl4pPr marL="1600200" indent="-22860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4pPr>
                <a:lvl5pPr marL="2057400" indent="-22860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32782" name="Freeform 9"/>
              <p:cNvSpPr>
                <a:spLocks/>
              </p:cNvSpPr>
              <p:nvPr/>
            </p:nvSpPr>
            <p:spPr bwMode="auto">
              <a:xfrm>
                <a:off x="3312" y="1344"/>
                <a:ext cx="432" cy="144"/>
              </a:xfrm>
              <a:custGeom>
                <a:avLst/>
                <a:gdLst>
                  <a:gd name="T0" fmla="*/ 432 w 432"/>
                  <a:gd name="T1" fmla="*/ 144 h 144"/>
                  <a:gd name="T2" fmla="*/ 288 w 432"/>
                  <a:gd name="T3" fmla="*/ 0 h 144"/>
                  <a:gd name="T4" fmla="*/ 0 w 432"/>
                  <a:gd name="T5" fmla="*/ 0 h 144"/>
                  <a:gd name="T6" fmla="*/ 144 w 432"/>
                  <a:gd name="T7" fmla="*/ 144 h 144"/>
                  <a:gd name="T8" fmla="*/ 432 w 432"/>
                  <a:gd name="T9" fmla="*/ 144 h 14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32"/>
                  <a:gd name="T16" fmla="*/ 0 h 144"/>
                  <a:gd name="T17" fmla="*/ 432 w 432"/>
                  <a:gd name="T18" fmla="*/ 144 h 14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32" h="144">
                    <a:moveTo>
                      <a:pt x="432" y="144"/>
                    </a:moveTo>
                    <a:lnTo>
                      <a:pt x="288" y="0"/>
                    </a:lnTo>
                    <a:lnTo>
                      <a:pt x="0" y="0"/>
                    </a:lnTo>
                    <a:lnTo>
                      <a:pt x="144" y="144"/>
                    </a:lnTo>
                    <a:lnTo>
                      <a:pt x="432" y="144"/>
                    </a:lnTo>
                    <a:close/>
                  </a:path>
                </a:pathLst>
              </a:custGeom>
              <a:solidFill>
                <a:schemeClr val="hlink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1pPr>
                <a:lvl2pPr marL="742950" indent="-28575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2pPr>
                <a:lvl3pPr marL="1143000" indent="-22860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3pPr>
                <a:lvl4pPr marL="1600200" indent="-22860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4pPr>
                <a:lvl5pPr marL="2057400" indent="-22860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32783" name="Freeform 10"/>
              <p:cNvSpPr>
                <a:spLocks/>
              </p:cNvSpPr>
              <p:nvPr/>
            </p:nvSpPr>
            <p:spPr bwMode="auto">
              <a:xfrm>
                <a:off x="3264" y="1680"/>
                <a:ext cx="480" cy="144"/>
              </a:xfrm>
              <a:custGeom>
                <a:avLst/>
                <a:gdLst>
                  <a:gd name="T0" fmla="*/ 480 w 480"/>
                  <a:gd name="T1" fmla="*/ 0 h 144"/>
                  <a:gd name="T2" fmla="*/ 288 w 480"/>
                  <a:gd name="T3" fmla="*/ 144 h 144"/>
                  <a:gd name="T4" fmla="*/ 0 w 480"/>
                  <a:gd name="T5" fmla="*/ 144 h 144"/>
                  <a:gd name="T6" fmla="*/ 192 w 480"/>
                  <a:gd name="T7" fmla="*/ 0 h 144"/>
                  <a:gd name="T8" fmla="*/ 480 w 480"/>
                  <a:gd name="T9" fmla="*/ 0 h 14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80"/>
                  <a:gd name="T16" fmla="*/ 0 h 144"/>
                  <a:gd name="T17" fmla="*/ 480 w 480"/>
                  <a:gd name="T18" fmla="*/ 144 h 14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80" h="144">
                    <a:moveTo>
                      <a:pt x="480" y="0"/>
                    </a:moveTo>
                    <a:lnTo>
                      <a:pt x="288" y="144"/>
                    </a:lnTo>
                    <a:lnTo>
                      <a:pt x="0" y="144"/>
                    </a:lnTo>
                    <a:lnTo>
                      <a:pt x="192" y="0"/>
                    </a:lnTo>
                    <a:lnTo>
                      <a:pt x="480" y="0"/>
                    </a:lnTo>
                    <a:close/>
                  </a:path>
                </a:pathLst>
              </a:custGeom>
              <a:solidFill>
                <a:schemeClr val="hlink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1pPr>
                <a:lvl2pPr marL="742950" indent="-28575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2pPr>
                <a:lvl3pPr marL="1143000" indent="-22860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3pPr>
                <a:lvl4pPr marL="1600200" indent="-22860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4pPr>
                <a:lvl5pPr marL="2057400" indent="-22860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316427" name="Line 11"/>
              <p:cNvSpPr>
                <a:spLocks noChangeShapeType="1"/>
              </p:cNvSpPr>
              <p:nvPr/>
            </p:nvSpPr>
            <p:spPr bwMode="auto">
              <a:xfrm>
                <a:off x="3024" y="1440"/>
                <a:ext cx="191" cy="0"/>
              </a:xfrm>
              <a:prstGeom prst="line">
                <a:avLst/>
              </a:prstGeom>
              <a:noFill/>
              <a:ln w="19050">
                <a:solidFill>
                  <a:srgbClr val="FF9900"/>
                </a:solidFill>
                <a:round/>
                <a:headEnd/>
                <a:tailEnd/>
              </a:ln>
              <a:effectLst>
                <a:outerShdw dist="35921" dir="2700000" algn="ctr" rotWithShape="0">
                  <a:schemeClr val="bg2"/>
                </a:outerShdw>
              </a:effectLst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316428" name="Line 12"/>
              <p:cNvSpPr>
                <a:spLocks noChangeShapeType="1"/>
              </p:cNvSpPr>
              <p:nvPr/>
            </p:nvSpPr>
            <p:spPr bwMode="auto">
              <a:xfrm>
                <a:off x="2832" y="1585"/>
                <a:ext cx="528" cy="0"/>
              </a:xfrm>
              <a:prstGeom prst="line">
                <a:avLst/>
              </a:prstGeom>
              <a:noFill/>
              <a:ln w="19050">
                <a:solidFill>
                  <a:srgbClr val="FF9900"/>
                </a:solidFill>
                <a:round/>
                <a:headEnd/>
                <a:tailEnd/>
              </a:ln>
              <a:effectLst>
                <a:outerShdw dist="35921" dir="2700000" algn="ctr" rotWithShape="0">
                  <a:schemeClr val="bg2"/>
                </a:outerShdw>
              </a:effectLst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316429" name="Line 13"/>
              <p:cNvSpPr>
                <a:spLocks noChangeShapeType="1"/>
              </p:cNvSpPr>
              <p:nvPr/>
            </p:nvSpPr>
            <p:spPr bwMode="auto">
              <a:xfrm>
                <a:off x="2976" y="1777"/>
                <a:ext cx="145" cy="0"/>
              </a:xfrm>
              <a:prstGeom prst="line">
                <a:avLst/>
              </a:prstGeom>
              <a:noFill/>
              <a:ln w="19050">
                <a:solidFill>
                  <a:srgbClr val="FF9900"/>
                </a:solidFill>
                <a:round/>
                <a:headEnd/>
                <a:tailEnd/>
              </a:ln>
              <a:effectLst>
                <a:outerShdw dist="35921" dir="2700000" algn="ctr" rotWithShape="0">
                  <a:schemeClr val="bg2"/>
                </a:outerShdw>
              </a:effectLst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316430" name="Line 14"/>
              <p:cNvSpPr>
                <a:spLocks noChangeShapeType="1"/>
              </p:cNvSpPr>
              <p:nvPr/>
            </p:nvSpPr>
            <p:spPr bwMode="auto">
              <a:xfrm>
                <a:off x="4368" y="1585"/>
                <a:ext cx="336" cy="0"/>
              </a:xfrm>
              <a:prstGeom prst="line">
                <a:avLst/>
              </a:prstGeom>
              <a:noFill/>
              <a:ln w="19050">
                <a:solidFill>
                  <a:srgbClr val="FF9900"/>
                </a:solidFill>
                <a:round/>
                <a:headEnd/>
                <a:tailEnd/>
              </a:ln>
              <a:effectLst>
                <a:outerShdw dist="35921" dir="2700000" algn="ctr" rotWithShape="0">
                  <a:schemeClr val="bg2"/>
                </a:outerShdw>
              </a:effectLst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316431" name="Line 15"/>
              <p:cNvSpPr>
                <a:spLocks noChangeShapeType="1"/>
              </p:cNvSpPr>
              <p:nvPr/>
            </p:nvSpPr>
            <p:spPr bwMode="auto">
              <a:xfrm>
                <a:off x="4560" y="1632"/>
                <a:ext cx="144" cy="0"/>
              </a:xfrm>
              <a:prstGeom prst="line">
                <a:avLst/>
              </a:prstGeom>
              <a:noFill/>
              <a:ln w="19050">
                <a:solidFill>
                  <a:srgbClr val="FF9900"/>
                </a:solidFill>
                <a:round/>
                <a:headEnd/>
                <a:tailEnd/>
              </a:ln>
              <a:effectLst>
                <a:outerShdw dist="35921" dir="2700000" algn="ctr" rotWithShape="0">
                  <a:schemeClr val="bg2"/>
                </a:outerShdw>
              </a:effectLst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316432" name="Line 16"/>
              <p:cNvSpPr>
                <a:spLocks noChangeShapeType="1"/>
              </p:cNvSpPr>
              <p:nvPr/>
            </p:nvSpPr>
            <p:spPr bwMode="auto">
              <a:xfrm>
                <a:off x="4512" y="1536"/>
                <a:ext cx="240" cy="0"/>
              </a:xfrm>
              <a:prstGeom prst="line">
                <a:avLst/>
              </a:prstGeom>
              <a:noFill/>
              <a:ln w="19050">
                <a:solidFill>
                  <a:srgbClr val="FF9900"/>
                </a:solidFill>
                <a:round/>
                <a:headEnd/>
                <a:tailEnd/>
              </a:ln>
              <a:effectLst>
                <a:outerShdw dist="35921" dir="2700000" algn="ctr" rotWithShape="0">
                  <a:schemeClr val="bg2"/>
                </a:outerShdw>
              </a:effectLst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</p:grpSp>
      </p:grpSp>
      <p:sp>
        <p:nvSpPr>
          <p:cNvPr id="316433" name="Text Box 17"/>
          <p:cNvSpPr txBox="1">
            <a:spLocks noChangeArrowheads="1"/>
          </p:cNvSpPr>
          <p:nvPr/>
        </p:nvSpPr>
        <p:spPr bwMode="auto">
          <a:xfrm>
            <a:off x="323850" y="2241550"/>
            <a:ext cx="7993063" cy="1465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1pPr>
            <a:lvl2pPr marL="742950" indent="-28575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2pPr>
            <a:lvl3pPr marL="11430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3pPr>
            <a:lvl4pPr marL="16002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4pPr>
            <a:lvl5pPr marL="20574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9pPr>
          </a:lstStyle>
          <a:p>
            <a:pPr eaLnBrk="1" hangingPunct="1">
              <a:lnSpc>
                <a:spcPct val="105000"/>
              </a:lnSpc>
              <a:spcAft>
                <a:spcPct val="15000"/>
              </a:spcAft>
            </a:pPr>
            <a:r>
              <a:rPr kumimoji="1" lang="zh-CN" altLang="en-US">
                <a:solidFill>
                  <a:srgbClr val="0000FF"/>
                </a:solidFill>
              </a:rPr>
              <a:t>解</a:t>
            </a:r>
            <a:r>
              <a:rPr kumimoji="1" lang="en-US" altLang="zh-CN">
                <a:solidFill>
                  <a:srgbClr val="0000FF"/>
                </a:solidFill>
              </a:rPr>
              <a:t>   </a:t>
            </a:r>
            <a:r>
              <a:rPr kumimoji="1" lang="zh-CN" altLang="en-US"/>
              <a:t>设火箭速率为</a:t>
            </a:r>
            <a:r>
              <a:rPr kumimoji="1" lang="en-US" altLang="zh-CN" i="1">
                <a:latin typeface="Book Antiqua" pitchFamily="18" charset="0"/>
              </a:rPr>
              <a:t>v</a:t>
            </a:r>
            <a:r>
              <a:rPr kumimoji="1" lang="en-US" altLang="zh-CN"/>
              <a:t>,</a:t>
            </a:r>
          </a:p>
          <a:p>
            <a:pPr eaLnBrk="1" hangingPunct="1">
              <a:lnSpc>
                <a:spcPct val="105000"/>
              </a:lnSpc>
              <a:spcAft>
                <a:spcPct val="15000"/>
              </a:spcAft>
            </a:pPr>
            <a:r>
              <a:rPr kumimoji="1" lang="en-US" altLang="zh-CN"/>
              <a:t>       </a:t>
            </a:r>
            <a:r>
              <a:rPr kumimoji="1" lang="zh-CN" altLang="en-US"/>
              <a:t>头部仓相对速率为</a:t>
            </a:r>
            <a:r>
              <a:rPr kumimoji="1" lang="en-US" altLang="zh-CN" i="1">
                <a:latin typeface="Book Antiqua" pitchFamily="18" charset="0"/>
              </a:rPr>
              <a:t>v</a:t>
            </a:r>
            <a:r>
              <a:rPr kumimoji="1" lang="en-US" altLang="zh-CN" i="1" baseline="-25000"/>
              <a:t>r</a:t>
            </a:r>
          </a:p>
          <a:p>
            <a:pPr eaLnBrk="1" hangingPunct="1">
              <a:lnSpc>
                <a:spcPct val="105000"/>
              </a:lnSpc>
              <a:spcAft>
                <a:spcPct val="15000"/>
              </a:spcAft>
            </a:pPr>
            <a:r>
              <a:rPr kumimoji="1" lang="zh-CN" altLang="en-US"/>
              <a:t>相对于地</a:t>
            </a:r>
            <a:r>
              <a:rPr kumimoji="1" lang="en-US" altLang="zh-CN"/>
              <a:t>: </a:t>
            </a:r>
            <a:r>
              <a:rPr kumimoji="1" lang="zh-CN" altLang="en-US"/>
              <a:t>头部仓速率为</a:t>
            </a:r>
            <a:r>
              <a:rPr kumimoji="1" lang="en-US" altLang="zh-CN" i="1">
                <a:latin typeface="Book Antiqua" pitchFamily="18" charset="0"/>
              </a:rPr>
              <a:t>v</a:t>
            </a:r>
            <a:r>
              <a:rPr kumimoji="1" lang="en-US" altLang="zh-CN" baseline="-25000"/>
              <a:t>1</a:t>
            </a:r>
            <a:r>
              <a:rPr kumimoji="1" lang="en-US" altLang="zh-CN">
                <a:ea typeface="宋体" pitchFamily="2" charset="-122"/>
              </a:rPr>
              <a:t>, </a:t>
            </a:r>
            <a:r>
              <a:rPr kumimoji="1" lang="zh-CN" altLang="en-US"/>
              <a:t>容器仓速率为</a:t>
            </a:r>
            <a:r>
              <a:rPr kumimoji="1" lang="en-US" altLang="zh-CN" i="1">
                <a:latin typeface="Book Antiqua" pitchFamily="18" charset="0"/>
              </a:rPr>
              <a:t>v</a:t>
            </a:r>
            <a:r>
              <a:rPr kumimoji="1" lang="en-US" altLang="zh-CN" baseline="-25000"/>
              <a:t>2</a:t>
            </a:r>
          </a:p>
        </p:txBody>
      </p:sp>
      <p:graphicFrame>
        <p:nvGraphicFramePr>
          <p:cNvPr id="316434" name="Object 18"/>
          <p:cNvGraphicFramePr>
            <a:graphicFrameLocks noChangeAspect="1"/>
          </p:cNvGraphicFramePr>
          <p:nvPr/>
        </p:nvGraphicFramePr>
        <p:xfrm>
          <a:off x="2987675" y="3716338"/>
          <a:ext cx="1728788" cy="54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70" name="公式" r:id="rId3" imgW="723600" imgH="228600" progId="Equation.3">
                  <p:embed/>
                </p:oleObj>
              </mc:Choice>
              <mc:Fallback>
                <p:oleObj name="公式" r:id="rId3" imgW="7236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87675" y="3716338"/>
                        <a:ext cx="1728788" cy="542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hlink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28398" dir="1593903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6435" name="Object 19"/>
          <p:cNvGraphicFramePr>
            <a:graphicFrameLocks noChangeAspect="1"/>
          </p:cNvGraphicFramePr>
          <p:nvPr/>
        </p:nvGraphicFramePr>
        <p:xfrm>
          <a:off x="827088" y="4292600"/>
          <a:ext cx="6985000" cy="530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71" name="公式" r:id="rId5" imgW="2819160" imgH="215640" progId="Equation.3">
                  <p:embed/>
                </p:oleObj>
              </mc:Choice>
              <mc:Fallback>
                <p:oleObj name="公式" r:id="rId5" imgW="281916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088" y="4292600"/>
                        <a:ext cx="6985000" cy="530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hlink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28398" dir="1593903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6436" name="Object 20"/>
          <p:cNvGraphicFramePr>
            <a:graphicFrameLocks noChangeAspect="1"/>
          </p:cNvGraphicFramePr>
          <p:nvPr/>
        </p:nvGraphicFramePr>
        <p:xfrm>
          <a:off x="2159000" y="4852988"/>
          <a:ext cx="4500563" cy="989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72" name="公式" r:id="rId7" imgW="2133360" imgH="431640" progId="Equation.3">
                  <p:embed/>
                </p:oleObj>
              </mc:Choice>
              <mc:Fallback>
                <p:oleObj name="公式" r:id="rId7" imgW="2133360" imgH="431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59000" y="4852988"/>
                        <a:ext cx="4500563" cy="989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28398" dir="1593903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6437" name="Object 21"/>
          <p:cNvGraphicFramePr>
            <a:graphicFrameLocks noChangeAspect="1"/>
          </p:cNvGraphicFramePr>
          <p:nvPr/>
        </p:nvGraphicFramePr>
        <p:xfrm>
          <a:off x="2195513" y="5876925"/>
          <a:ext cx="4321175" cy="538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73" name="公式" r:id="rId9" imgW="1828800" imgH="228600" progId="Equation.3">
                  <p:embed/>
                </p:oleObj>
              </mc:Choice>
              <mc:Fallback>
                <p:oleObj name="公式" r:id="rId9" imgW="18288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95513" y="5876925"/>
                        <a:ext cx="4321175" cy="538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28398" dir="1593903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71708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164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2" dur="500"/>
                                        <p:tgtEl>
                                          <p:spTgt spid="316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7" dur="500"/>
                                        <p:tgtEl>
                                          <p:spTgt spid="316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22" dur="500"/>
                                        <p:tgtEl>
                                          <p:spTgt spid="316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27" dur="500"/>
                                        <p:tgtEl>
                                          <p:spTgt spid="316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6433" grpId="0" autoUpdateAnimBg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431800" y="2578100"/>
            <a:ext cx="5410200" cy="1679575"/>
            <a:chOff x="240" y="1566"/>
            <a:chExt cx="3408" cy="1058"/>
          </a:xfrm>
        </p:grpSpPr>
        <p:sp>
          <p:nvSpPr>
            <p:cNvPr id="33819" name="Text Box 3"/>
            <p:cNvSpPr txBox="1">
              <a:spLocks noChangeArrowheads="1"/>
            </p:cNvSpPr>
            <p:nvPr/>
          </p:nvSpPr>
          <p:spPr bwMode="auto">
            <a:xfrm>
              <a:off x="240" y="1566"/>
              <a:ext cx="3042" cy="10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1pPr>
              <a:lvl2pPr marL="742950" indent="-28575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2pPr>
              <a:lvl3pPr marL="11430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3pPr>
              <a:lvl4pPr marL="16002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4pPr>
              <a:lvl5pPr marL="20574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9pPr>
            </a:lstStyle>
            <a:p>
              <a:pPr eaLnBrk="1" hangingPunct="1"/>
              <a:r>
                <a:rPr kumimoji="1" lang="zh-CN" altLang="en-US">
                  <a:solidFill>
                    <a:srgbClr val="0000CC"/>
                  </a:solidFill>
                  <a:latin typeface="黑体" pitchFamily="49" charset="-122"/>
                </a:rPr>
                <a:t>解</a:t>
              </a:r>
              <a:r>
                <a:rPr kumimoji="1" lang="en-US" altLang="zh-CN">
                  <a:solidFill>
                    <a:srgbClr val="0000CC"/>
                  </a:solidFill>
                  <a:cs typeface="Times New Roman" pitchFamily="18" charset="0"/>
                </a:rPr>
                <a:t>  </a:t>
              </a:r>
              <a:r>
                <a:rPr kumimoji="1" lang="zh-CN" altLang="en-US">
                  <a:latin typeface="黑体" pitchFamily="49" charset="-122"/>
                </a:rPr>
                <a:t>火箭和燃气组成一个质点系</a:t>
              </a:r>
              <a:r>
                <a:rPr kumimoji="1" lang="en-US" altLang="zh-CN">
                  <a:latin typeface="宋体" pitchFamily="2" charset="-122"/>
                  <a:ea typeface="宋体" pitchFamily="2" charset="-122"/>
                </a:rPr>
                <a:t>.</a:t>
              </a:r>
            </a:p>
            <a:p>
              <a:pPr eaLnBrk="1" hangingPunct="1"/>
              <a:r>
                <a:rPr kumimoji="1" lang="en-US" altLang="zh-CN" i="1">
                  <a:ea typeface="宋体" pitchFamily="2" charset="-122"/>
                </a:rPr>
                <a:t>      t </a:t>
              </a:r>
              <a:r>
                <a:rPr kumimoji="1" lang="zh-CN" altLang="zh-CN">
                  <a:latin typeface="黑体" pitchFamily="49" charset="-122"/>
                </a:rPr>
                <a:t>时刻系统总质量</a:t>
              </a:r>
              <a:r>
                <a:rPr kumimoji="1" lang="zh-CN" altLang="en-US"/>
                <a:t>:</a:t>
              </a:r>
              <a:endParaRPr kumimoji="1" lang="en-US" altLang="zh-CN"/>
            </a:p>
            <a:p>
              <a:pPr eaLnBrk="1" hangingPunct="1"/>
              <a:r>
                <a:rPr kumimoji="1" lang="zh-CN" altLang="zh-CN">
                  <a:latin typeface="宋体" pitchFamily="2" charset="-122"/>
                  <a:ea typeface="宋体" pitchFamily="2" charset="-122"/>
                </a:rPr>
                <a:t>        </a:t>
              </a:r>
              <a:r>
                <a:rPr kumimoji="1" lang="zh-CN" altLang="zh-CN">
                  <a:latin typeface="黑体" pitchFamily="49" charset="-122"/>
                </a:rPr>
                <a:t>系统总动量</a:t>
              </a:r>
              <a:r>
                <a:rPr kumimoji="1" lang="zh-CN" altLang="en-US"/>
                <a:t>:</a:t>
              </a:r>
              <a:endParaRPr kumimoji="1" lang="en-US" altLang="zh-CN"/>
            </a:p>
            <a:p>
              <a:pPr eaLnBrk="1" hangingPunct="1"/>
              <a:endParaRPr kumimoji="1" lang="zh-CN" altLang="en-US">
                <a:latin typeface="宋体" pitchFamily="2" charset="-122"/>
                <a:ea typeface="宋体" pitchFamily="2" charset="-122"/>
              </a:endParaRPr>
            </a:p>
          </p:txBody>
        </p:sp>
        <p:graphicFrame>
          <p:nvGraphicFramePr>
            <p:cNvPr id="33801" name="Object 4"/>
            <p:cNvGraphicFramePr>
              <a:graphicFrameLocks noChangeAspect="1"/>
            </p:cNvGraphicFramePr>
            <p:nvPr/>
          </p:nvGraphicFramePr>
          <p:xfrm>
            <a:off x="2640" y="2112"/>
            <a:ext cx="1008" cy="32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040" name="公式" r:id="rId3" imgW="533160" imgH="215640" progId="Equation.3">
                    <p:embed/>
                  </p:oleObj>
                </mc:Choice>
                <mc:Fallback>
                  <p:oleObj name="公式" r:id="rId3" imgW="533160" imgH="2156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40" y="2112"/>
                          <a:ext cx="1008" cy="32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3802" name="Object 5"/>
            <p:cNvGraphicFramePr>
              <a:graphicFrameLocks noChangeAspect="1"/>
            </p:cNvGraphicFramePr>
            <p:nvPr/>
          </p:nvGraphicFramePr>
          <p:xfrm>
            <a:off x="2736" y="1872"/>
            <a:ext cx="384" cy="26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041" name="公式" r:id="rId5" imgW="164880" imgH="139680" progId="Equation.3">
                    <p:embed/>
                  </p:oleObj>
                </mc:Choice>
                <mc:Fallback>
                  <p:oleObj name="公式" r:id="rId5" imgW="164880" imgH="1396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736" y="1872"/>
                          <a:ext cx="384" cy="26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3804" name="Group 6"/>
          <p:cNvGrpSpPr>
            <a:grpSpLocks/>
          </p:cNvGrpSpPr>
          <p:nvPr/>
        </p:nvGrpSpPr>
        <p:grpSpPr bwMode="auto">
          <a:xfrm>
            <a:off x="179388" y="333375"/>
            <a:ext cx="8610600" cy="2379663"/>
            <a:chOff x="96" y="37"/>
            <a:chExt cx="5520" cy="1499"/>
          </a:xfrm>
        </p:grpSpPr>
        <p:sp>
          <p:nvSpPr>
            <p:cNvPr id="317447" name="Text Box 7"/>
            <p:cNvSpPr txBox="1">
              <a:spLocks noChangeArrowheads="1"/>
            </p:cNvSpPr>
            <p:nvPr/>
          </p:nvSpPr>
          <p:spPr bwMode="auto">
            <a:xfrm>
              <a:off x="96" y="37"/>
              <a:ext cx="4752" cy="12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lnSpc>
                  <a:spcPct val="105000"/>
                </a:lnSpc>
                <a:defRPr/>
              </a:pPr>
              <a:r>
                <a:rPr kumimoji="1" lang="zh-CN" altLang="en-US" sz="2400" b="1" dirty="0">
                  <a:solidFill>
                    <a:srgbClr val="CC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* </a:t>
              </a:r>
              <a:r>
                <a:rPr kumimoji="1" lang="zh-CN" altLang="en-US" sz="2400" b="1" dirty="0">
                  <a:solidFill>
                    <a:schemeClr val="hlink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火箭飞行原理</a:t>
              </a:r>
            </a:p>
            <a:p>
              <a:pPr>
                <a:lnSpc>
                  <a:spcPct val="105000"/>
                </a:lnSpc>
                <a:defRPr/>
              </a:pPr>
              <a:r>
                <a:rPr kumimoji="1" lang="zh-CN" altLang="en-US" sz="2400" b="1" dirty="0">
                  <a:solidFill>
                    <a:schemeClr val="accent2"/>
                  </a:solidFill>
                </a:rPr>
                <a:t>    </a:t>
              </a:r>
              <a:r>
                <a:rPr kumimoji="1" lang="zh-CN" altLang="en-US" sz="2400" b="1" dirty="0"/>
                <a:t>依靠排出其内部燃烧室中产生的气体获得向前的推力</a:t>
              </a:r>
              <a:r>
                <a:rPr kumimoji="1" lang="en-US" altLang="zh-CN" sz="2400" b="1" dirty="0">
                  <a:latin typeface="宋体" pitchFamily="2" charset="-122"/>
                  <a:ea typeface="宋体" pitchFamily="2" charset="-122"/>
                </a:rPr>
                <a:t>.</a:t>
              </a:r>
              <a:r>
                <a:rPr kumimoji="1" lang="zh-CN" altLang="en-US" sz="2400" b="1" dirty="0"/>
                <a:t>设发射时质量为</a:t>
              </a:r>
              <a:r>
                <a:rPr kumimoji="1" lang="en-US" altLang="zh-CN" sz="2400" b="1" i="1" dirty="0"/>
                <a:t>m</a:t>
              </a:r>
              <a:r>
                <a:rPr kumimoji="1" lang="en-US" altLang="zh-CN" sz="2400" b="1" baseline="-25000" dirty="0"/>
                <a:t>0</a:t>
              </a:r>
              <a:r>
                <a:rPr kumimoji="1" lang="en-US" altLang="zh-CN" sz="2400" b="1" dirty="0">
                  <a:latin typeface="宋体" pitchFamily="2" charset="-122"/>
                  <a:ea typeface="宋体" pitchFamily="2" charset="-122"/>
                </a:rPr>
                <a:t>,</a:t>
              </a:r>
              <a:r>
                <a:rPr kumimoji="1" lang="zh-CN" altLang="en-US" sz="2400" b="1" dirty="0"/>
                <a:t>速率为</a:t>
              </a:r>
              <a:r>
                <a:rPr kumimoji="1" lang="en-US" altLang="zh-CN" sz="2400" b="1" i="1" dirty="0">
                  <a:latin typeface="Book Antiqua" pitchFamily="18" charset="0"/>
                </a:rPr>
                <a:t>v</a:t>
              </a:r>
              <a:r>
                <a:rPr kumimoji="1" lang="en-US" altLang="zh-CN" sz="2400" b="1" baseline="-25000" dirty="0"/>
                <a:t>0</a:t>
              </a:r>
              <a:r>
                <a:rPr kumimoji="1" lang="en-US" altLang="zh-CN" sz="2400" b="1" dirty="0">
                  <a:ea typeface="宋体" pitchFamily="2" charset="-122"/>
                </a:rPr>
                <a:t>; </a:t>
              </a:r>
              <a:r>
                <a:rPr kumimoji="1" lang="zh-CN" altLang="en-US" sz="2400" b="1" dirty="0"/>
                <a:t>燃料烧尽时质量为</a:t>
              </a:r>
              <a:r>
                <a:rPr kumimoji="1" lang="en-US" altLang="zh-CN" sz="2400" b="1" i="1" dirty="0"/>
                <a:t>m</a:t>
              </a:r>
              <a:r>
                <a:rPr kumimoji="1" lang="en-US" altLang="zh-CN" sz="2400" b="1" dirty="0">
                  <a:sym typeface="Symbol" pitchFamily="18" charset="2"/>
                </a:rPr>
                <a:t></a:t>
              </a:r>
              <a:r>
                <a:rPr kumimoji="1" lang="en-US" altLang="zh-CN" sz="2400" b="1" dirty="0">
                  <a:latin typeface="宋体" pitchFamily="2" charset="-122"/>
                  <a:ea typeface="宋体" pitchFamily="2" charset="-122"/>
                </a:rPr>
                <a:t>,</a:t>
              </a:r>
              <a:r>
                <a:rPr kumimoji="1" lang="zh-CN" altLang="en-US" sz="2400" b="1" dirty="0"/>
                <a:t>气体相对于火箭排出速率为</a:t>
              </a:r>
              <a:r>
                <a:rPr kumimoji="1" lang="en-US" altLang="zh-CN" sz="2400" b="1" i="1" dirty="0" err="1">
                  <a:latin typeface="Book Antiqua" pitchFamily="18" charset="0"/>
                </a:rPr>
                <a:t>v</a:t>
              </a:r>
              <a:r>
                <a:rPr kumimoji="1" lang="en-US" altLang="zh-CN" sz="2400" b="1" i="1" baseline="-25000" dirty="0" err="1"/>
                <a:t>r</a:t>
              </a:r>
              <a:r>
                <a:rPr kumimoji="1" lang="en-US" altLang="zh-CN" sz="2400" b="1" dirty="0">
                  <a:latin typeface="宋体" pitchFamily="2" charset="-122"/>
                  <a:ea typeface="宋体" pitchFamily="2" charset="-122"/>
                </a:rPr>
                <a:t>.</a:t>
              </a:r>
              <a:r>
                <a:rPr kumimoji="1" lang="zh-CN" altLang="en-US" sz="2400" b="1" dirty="0"/>
                <a:t>不计空气阻力</a:t>
              </a:r>
              <a:r>
                <a:rPr kumimoji="1" lang="en-US" altLang="zh-CN" sz="2400" b="1" dirty="0">
                  <a:latin typeface="宋体" pitchFamily="2" charset="-122"/>
                  <a:ea typeface="宋体" pitchFamily="2" charset="-122"/>
                </a:rPr>
                <a:t>,</a:t>
              </a:r>
              <a:r>
                <a:rPr kumimoji="1" lang="zh-CN" altLang="en-US" sz="2400" b="1" dirty="0"/>
                <a:t>火箭所能达到的最大速率</a:t>
              </a:r>
              <a:r>
                <a:rPr kumimoji="1" lang="en-US" altLang="zh-CN" sz="2400" b="1" dirty="0">
                  <a:ea typeface="宋体" pitchFamily="2" charset="-122"/>
                  <a:cs typeface="Times New Roman" pitchFamily="18" charset="0"/>
                </a:rPr>
                <a:t>?</a:t>
              </a:r>
            </a:p>
          </p:txBody>
        </p:sp>
        <p:pic>
          <p:nvPicPr>
            <p:cNvPr id="33818" name="Picture 8" descr="hangtianfj"/>
            <p:cNvPicPr>
              <a:picLocks noChangeAspect="1" noChangeArrowheads="1" noCrop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62" y="96"/>
              <a:ext cx="754" cy="14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" name="Group 9"/>
          <p:cNvGrpSpPr>
            <a:grpSpLocks/>
          </p:cNvGrpSpPr>
          <p:nvPr/>
        </p:nvGrpSpPr>
        <p:grpSpPr bwMode="auto">
          <a:xfrm>
            <a:off x="6911975" y="3213100"/>
            <a:ext cx="1784350" cy="3124200"/>
            <a:chOff x="4224" y="1728"/>
            <a:chExt cx="1124" cy="1968"/>
          </a:xfrm>
        </p:grpSpPr>
        <p:pic>
          <p:nvPicPr>
            <p:cNvPr id="33814" name="Picture 10" descr="rock"/>
            <p:cNvPicPr>
              <a:picLocks noChangeAspect="1" noChangeArrowheads="1"/>
            </p:cNvPicPr>
            <p:nvPr/>
          </p:nvPicPr>
          <p:blipFill>
            <a:blip r:embed="rId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24" y="1728"/>
              <a:ext cx="1124" cy="19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3815" name="Line 11"/>
            <p:cNvSpPr>
              <a:spLocks noChangeShapeType="1"/>
            </p:cNvSpPr>
            <p:nvPr/>
          </p:nvSpPr>
          <p:spPr bwMode="auto">
            <a:xfrm flipV="1">
              <a:off x="5088" y="1968"/>
              <a:ext cx="0" cy="580"/>
            </a:xfrm>
            <a:prstGeom prst="line">
              <a:avLst/>
            </a:prstGeom>
            <a:noFill/>
            <a:ln w="38100">
              <a:solidFill>
                <a:srgbClr val="3333FF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3816" name="Text Box 12"/>
            <p:cNvSpPr txBox="1">
              <a:spLocks noChangeArrowheads="1"/>
            </p:cNvSpPr>
            <p:nvPr/>
          </p:nvSpPr>
          <p:spPr bwMode="auto">
            <a:xfrm>
              <a:off x="5040" y="2016"/>
              <a:ext cx="288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1pPr>
              <a:lvl2pPr marL="742950" indent="-28575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2pPr>
              <a:lvl3pPr marL="11430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3pPr>
              <a:lvl4pPr marL="16002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4pPr>
              <a:lvl5pPr marL="20574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kumimoji="1" lang="en-US" altLang="zh-CN" sz="2800" i="1">
                  <a:solidFill>
                    <a:srgbClr val="0000FF"/>
                  </a:solidFill>
                  <a:latin typeface="Book Antiqua" pitchFamily="18" charset="0"/>
                  <a:ea typeface="楷体_GB2312" pitchFamily="49" charset="-122"/>
                </a:rPr>
                <a:t>v</a:t>
              </a:r>
            </a:p>
          </p:txBody>
        </p:sp>
      </p:grpSp>
      <p:grpSp>
        <p:nvGrpSpPr>
          <p:cNvPr id="5" name="Group 13"/>
          <p:cNvGrpSpPr>
            <a:grpSpLocks/>
          </p:cNvGrpSpPr>
          <p:nvPr/>
        </p:nvGrpSpPr>
        <p:grpSpPr bwMode="auto">
          <a:xfrm>
            <a:off x="539750" y="3897313"/>
            <a:ext cx="8153400" cy="2671762"/>
            <a:chOff x="96" y="2304"/>
            <a:chExt cx="5136" cy="1683"/>
          </a:xfrm>
        </p:grpSpPr>
        <p:graphicFrame>
          <p:nvGraphicFramePr>
            <p:cNvPr id="33794" name="Object 14"/>
            <p:cNvGraphicFramePr>
              <a:graphicFrameLocks noChangeAspect="1"/>
            </p:cNvGraphicFramePr>
            <p:nvPr/>
          </p:nvGraphicFramePr>
          <p:xfrm>
            <a:off x="96" y="2304"/>
            <a:ext cx="538" cy="3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042" name="公式" r:id="rId9" imgW="355320" imgH="177480" progId="Equation.3">
                    <p:embed/>
                  </p:oleObj>
                </mc:Choice>
                <mc:Fallback>
                  <p:oleObj name="公式" r:id="rId9" imgW="355320" imgH="1774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6" y="2304"/>
                          <a:ext cx="538" cy="3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3807" name="Text Box 15"/>
            <p:cNvSpPr txBox="1">
              <a:spLocks noChangeArrowheads="1"/>
            </p:cNvSpPr>
            <p:nvPr/>
          </p:nvSpPr>
          <p:spPr bwMode="auto">
            <a:xfrm>
              <a:off x="576" y="2320"/>
              <a:ext cx="534" cy="3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1pPr>
              <a:lvl2pPr marL="742950" indent="-28575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2pPr>
              <a:lvl3pPr marL="11430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3pPr>
              <a:lvl4pPr marL="16002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4pPr>
              <a:lvl5pPr marL="20574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9pPr>
            </a:lstStyle>
            <a:p>
              <a:pPr eaLnBrk="1" hangingPunct="1"/>
              <a:r>
                <a:rPr kumimoji="1" lang="zh-CN" altLang="en-US"/>
                <a:t>时刻</a:t>
              </a:r>
              <a:endParaRPr kumimoji="1" lang="zh-CN" altLang="en-US">
                <a:ea typeface="宋体" pitchFamily="2" charset="-122"/>
              </a:endParaRPr>
            </a:p>
          </p:txBody>
        </p:sp>
        <p:graphicFrame>
          <p:nvGraphicFramePr>
            <p:cNvPr id="33795" name="Object 16"/>
            <p:cNvGraphicFramePr>
              <a:graphicFrameLocks noChangeAspect="1"/>
            </p:cNvGraphicFramePr>
            <p:nvPr/>
          </p:nvGraphicFramePr>
          <p:xfrm>
            <a:off x="2064" y="2640"/>
            <a:ext cx="1711" cy="30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043" name="公式" r:id="rId11" imgW="1143000" imgH="203040" progId="Equation.3">
                    <p:embed/>
                  </p:oleObj>
                </mc:Choice>
                <mc:Fallback>
                  <p:oleObj name="公式" r:id="rId11" imgW="1143000" imgH="2030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64" y="2640"/>
                          <a:ext cx="1711" cy="30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3808" name="Text Box 17"/>
            <p:cNvSpPr txBox="1">
              <a:spLocks noChangeArrowheads="1"/>
            </p:cNvSpPr>
            <p:nvPr/>
          </p:nvSpPr>
          <p:spPr bwMode="auto">
            <a:xfrm>
              <a:off x="96" y="2958"/>
              <a:ext cx="1648" cy="3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1pPr>
              <a:lvl2pPr marL="742950" indent="-28575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2pPr>
              <a:lvl3pPr marL="11430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3pPr>
              <a:lvl4pPr marL="16002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4pPr>
              <a:lvl5pPr marL="20574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9pPr>
            </a:lstStyle>
            <a:p>
              <a:pPr eaLnBrk="1" hangingPunct="1"/>
              <a:r>
                <a:rPr kumimoji="1" lang="zh-CN" altLang="en-US"/>
                <a:t>排出的燃气质量</a:t>
              </a:r>
              <a:r>
                <a:rPr kumimoji="1" lang="en-US" altLang="zh-CN"/>
                <a:t>:</a:t>
              </a:r>
            </a:p>
          </p:txBody>
        </p:sp>
        <p:graphicFrame>
          <p:nvGraphicFramePr>
            <p:cNvPr id="33796" name="Object 18"/>
            <p:cNvGraphicFramePr>
              <a:graphicFrameLocks noChangeAspect="1"/>
            </p:cNvGraphicFramePr>
            <p:nvPr/>
          </p:nvGraphicFramePr>
          <p:xfrm>
            <a:off x="2064" y="2976"/>
            <a:ext cx="480" cy="2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044" name="公式" r:id="rId13" imgW="342720" imgH="177480" progId="Equation.3">
                    <p:embed/>
                  </p:oleObj>
                </mc:Choice>
                <mc:Fallback>
                  <p:oleObj name="公式" r:id="rId13" imgW="342720" imgH="1774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64" y="2976"/>
                          <a:ext cx="480" cy="24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3809" name="Text Box 19"/>
            <p:cNvSpPr txBox="1">
              <a:spLocks noChangeArrowheads="1"/>
            </p:cNvSpPr>
            <p:nvPr/>
          </p:nvSpPr>
          <p:spPr bwMode="auto">
            <a:xfrm>
              <a:off x="768" y="3294"/>
              <a:ext cx="1021" cy="3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1pPr>
              <a:lvl2pPr marL="742950" indent="-28575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2pPr>
              <a:lvl3pPr marL="11430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3pPr>
              <a:lvl4pPr marL="16002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4pPr>
              <a:lvl5pPr marL="20574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9pPr>
            </a:lstStyle>
            <a:p>
              <a:pPr eaLnBrk="1" hangingPunct="1"/>
              <a:r>
                <a:rPr kumimoji="1" lang="zh-CN" altLang="en-US"/>
                <a:t>火箭速度</a:t>
              </a:r>
              <a:r>
                <a:rPr kumimoji="1" lang="en-US" altLang="zh-CN"/>
                <a:t>:</a:t>
              </a:r>
            </a:p>
          </p:txBody>
        </p:sp>
        <p:graphicFrame>
          <p:nvGraphicFramePr>
            <p:cNvPr id="33797" name="Object 20"/>
            <p:cNvGraphicFramePr>
              <a:graphicFrameLocks noChangeAspect="1"/>
            </p:cNvGraphicFramePr>
            <p:nvPr/>
          </p:nvGraphicFramePr>
          <p:xfrm>
            <a:off x="2064" y="3312"/>
            <a:ext cx="720" cy="30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045" name="公式" r:id="rId15" imgW="419040" imgH="177480" progId="Equation.3">
                    <p:embed/>
                  </p:oleObj>
                </mc:Choice>
                <mc:Fallback>
                  <p:oleObj name="公式" r:id="rId15" imgW="419040" imgH="1774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64" y="3312"/>
                          <a:ext cx="720" cy="30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3810" name="Text Box 21"/>
            <p:cNvSpPr txBox="1">
              <a:spLocks noChangeArrowheads="1"/>
            </p:cNvSpPr>
            <p:nvPr/>
          </p:nvSpPr>
          <p:spPr bwMode="auto">
            <a:xfrm>
              <a:off x="144" y="3630"/>
              <a:ext cx="1648" cy="3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1pPr>
              <a:lvl2pPr marL="742950" indent="-28575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2pPr>
              <a:lvl3pPr marL="11430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3pPr>
              <a:lvl4pPr marL="16002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4pPr>
              <a:lvl5pPr marL="20574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9pPr>
            </a:lstStyle>
            <a:p>
              <a:pPr eaLnBrk="1" hangingPunct="1"/>
              <a:r>
                <a:rPr kumimoji="1" lang="zh-CN" altLang="en-US"/>
                <a:t>排出的燃气速度</a:t>
              </a:r>
              <a:r>
                <a:rPr kumimoji="1" lang="en-US" altLang="zh-CN"/>
                <a:t>:</a:t>
              </a:r>
            </a:p>
          </p:txBody>
        </p:sp>
        <p:graphicFrame>
          <p:nvGraphicFramePr>
            <p:cNvPr id="33798" name="Object 22"/>
            <p:cNvGraphicFramePr>
              <a:graphicFrameLocks noChangeAspect="1"/>
            </p:cNvGraphicFramePr>
            <p:nvPr/>
          </p:nvGraphicFramePr>
          <p:xfrm>
            <a:off x="2045" y="3658"/>
            <a:ext cx="1216" cy="32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046" name="公式" r:id="rId17" imgW="799920" imgH="215640" progId="Equation.3">
                    <p:embed/>
                  </p:oleObj>
                </mc:Choice>
                <mc:Fallback>
                  <p:oleObj name="公式" r:id="rId17" imgW="799920" imgH="2156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45" y="3658"/>
                          <a:ext cx="1216" cy="32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3811" name="Text Box 23"/>
            <p:cNvSpPr txBox="1">
              <a:spLocks noChangeArrowheads="1"/>
            </p:cNvSpPr>
            <p:nvPr/>
          </p:nvSpPr>
          <p:spPr bwMode="auto">
            <a:xfrm>
              <a:off x="768" y="2622"/>
              <a:ext cx="1021" cy="3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1pPr>
              <a:lvl2pPr marL="742950" indent="-28575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2pPr>
              <a:lvl3pPr marL="11430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3pPr>
              <a:lvl4pPr marL="16002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4pPr>
              <a:lvl5pPr marL="20574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9pPr>
            </a:lstStyle>
            <a:p>
              <a:pPr eaLnBrk="1" hangingPunct="1"/>
              <a:r>
                <a:rPr kumimoji="1" lang="zh-CN" altLang="en-US"/>
                <a:t>火箭质量</a:t>
              </a:r>
              <a:r>
                <a:rPr kumimoji="1" lang="en-US" altLang="zh-CN"/>
                <a:t>:</a:t>
              </a:r>
            </a:p>
          </p:txBody>
        </p:sp>
        <p:grpSp>
          <p:nvGrpSpPr>
            <p:cNvPr id="33812" name="Group 24"/>
            <p:cNvGrpSpPr>
              <a:grpSpLocks/>
            </p:cNvGrpSpPr>
            <p:nvPr/>
          </p:nvGrpSpPr>
          <p:grpSpPr bwMode="auto">
            <a:xfrm>
              <a:off x="4368" y="3264"/>
              <a:ext cx="864" cy="432"/>
              <a:chOff x="4368" y="3264"/>
              <a:chExt cx="864" cy="432"/>
            </a:xfrm>
          </p:grpSpPr>
          <p:graphicFrame>
            <p:nvGraphicFramePr>
              <p:cNvPr id="33799" name="Object 25"/>
              <p:cNvGraphicFramePr>
                <a:graphicFrameLocks noChangeAspect="1"/>
              </p:cNvGraphicFramePr>
              <p:nvPr/>
            </p:nvGraphicFramePr>
            <p:xfrm>
              <a:off x="4800" y="3360"/>
              <a:ext cx="432" cy="22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3047" name="公式" r:id="rId19" imgW="342720" imgH="177480" progId="Equation.3">
                      <p:embed/>
                    </p:oleObj>
                  </mc:Choice>
                  <mc:Fallback>
                    <p:oleObj name="公式" r:id="rId19" imgW="342720" imgH="177480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800" y="3360"/>
                            <a:ext cx="432" cy="223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33813" name="Line 26"/>
              <p:cNvSpPr>
                <a:spLocks noChangeShapeType="1"/>
              </p:cNvSpPr>
              <p:nvPr/>
            </p:nvSpPr>
            <p:spPr bwMode="auto">
              <a:xfrm>
                <a:off x="4704" y="3264"/>
                <a:ext cx="0" cy="432"/>
              </a:xfrm>
              <a:prstGeom prst="line">
                <a:avLst/>
              </a:prstGeom>
              <a:noFill/>
              <a:ln w="28575">
                <a:solidFill>
                  <a:schemeClr val="hlink"/>
                </a:solidFill>
                <a:round/>
                <a:headEnd/>
                <a:tailEnd type="triangle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aphicFrame>
            <p:nvGraphicFramePr>
              <p:cNvPr id="33800" name="Object 27"/>
              <p:cNvGraphicFramePr>
                <a:graphicFrameLocks noChangeAspect="1"/>
              </p:cNvGraphicFramePr>
              <p:nvPr/>
            </p:nvGraphicFramePr>
            <p:xfrm>
              <a:off x="4368" y="3276"/>
              <a:ext cx="348" cy="40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3048" name="公式" r:id="rId21" imgW="164880" imgH="215640" progId="Equation.3">
                      <p:embed/>
                    </p:oleObj>
                  </mc:Choice>
                  <mc:Fallback>
                    <p:oleObj name="公式" r:id="rId21" imgW="164880" imgH="215640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368" y="3276"/>
                            <a:ext cx="348" cy="40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</p:spTree>
    <p:extLst>
      <p:ext uri="{BB962C8B-B14F-4D97-AF65-F5344CB8AC3E}">
        <p14:creationId xmlns:p14="http://schemas.microsoft.com/office/powerpoint/2010/main" val="332420799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28" name="Text Box 2"/>
          <p:cNvSpPr txBox="1">
            <a:spLocks noChangeArrowheads="1"/>
          </p:cNvSpPr>
          <p:nvPr/>
        </p:nvSpPr>
        <p:spPr bwMode="auto">
          <a:xfrm>
            <a:off x="287338" y="296863"/>
            <a:ext cx="2836862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1pPr>
            <a:lvl2pPr marL="742950" indent="-28575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2pPr>
            <a:lvl3pPr marL="11430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3pPr>
            <a:lvl4pPr marL="16002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4pPr>
            <a:lvl5pPr marL="20574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9pPr>
          </a:lstStyle>
          <a:p>
            <a:pPr eaLnBrk="1" hangingPunct="1"/>
            <a:r>
              <a:rPr kumimoji="1" lang="zh-CN" altLang="en-US"/>
              <a:t>系统总动量</a:t>
            </a:r>
          </a:p>
        </p:txBody>
      </p:sp>
      <p:graphicFrame>
        <p:nvGraphicFramePr>
          <p:cNvPr id="34818" name="Object 3"/>
          <p:cNvGraphicFramePr>
            <a:graphicFrameLocks noChangeAspect="1"/>
          </p:cNvGraphicFramePr>
          <p:nvPr/>
        </p:nvGraphicFramePr>
        <p:xfrm>
          <a:off x="395288" y="827088"/>
          <a:ext cx="6084887" cy="1162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094" name="公式" r:id="rId3" imgW="2679480" imgH="457200" progId="Equation.3">
                  <p:embed/>
                </p:oleObj>
              </mc:Choice>
              <mc:Fallback>
                <p:oleObj name="公式" r:id="rId3" imgW="267948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288" y="827088"/>
                        <a:ext cx="6084887" cy="1162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2132" name="Object 4"/>
          <p:cNvGraphicFramePr>
            <a:graphicFrameLocks noChangeAspect="1"/>
          </p:cNvGraphicFramePr>
          <p:nvPr/>
        </p:nvGraphicFramePr>
        <p:xfrm>
          <a:off x="3095625" y="2079625"/>
          <a:ext cx="2844800" cy="557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095" name="公式" r:id="rId5" imgW="1143000" imgH="228600" progId="Equation.3">
                  <p:embed/>
                </p:oleObj>
              </mc:Choice>
              <mc:Fallback>
                <p:oleObj name="公式" r:id="rId5" imgW="11430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95625" y="2079625"/>
                        <a:ext cx="2844800" cy="5572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32133" name="Text Box 5"/>
          <p:cNvSpPr txBox="1">
            <a:spLocks noChangeArrowheads="1"/>
          </p:cNvSpPr>
          <p:nvPr/>
        </p:nvSpPr>
        <p:spPr bwMode="auto">
          <a:xfrm>
            <a:off x="287338" y="2081213"/>
            <a:ext cx="50038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1pPr>
            <a:lvl2pPr marL="742950" indent="-28575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2pPr>
            <a:lvl3pPr marL="11430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3pPr>
            <a:lvl4pPr marL="16002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4pPr>
            <a:lvl5pPr marL="20574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9pPr>
          </a:lstStyle>
          <a:p>
            <a:pPr eaLnBrk="1" hangingPunct="1"/>
            <a:r>
              <a:rPr kumimoji="1" lang="zh-CN" altLang="en-US" sz="2800"/>
              <a:t>质点系动量定理</a:t>
            </a:r>
            <a:r>
              <a:rPr kumimoji="1" lang="en-US" altLang="zh-CN" sz="2800">
                <a:ea typeface="宋体" pitchFamily="2" charset="-122"/>
              </a:rPr>
              <a:t>:</a:t>
            </a:r>
            <a:r>
              <a:rPr kumimoji="1" lang="en-US" altLang="zh-CN" sz="2800">
                <a:latin typeface="宋体" pitchFamily="2" charset="-122"/>
                <a:ea typeface="宋体" pitchFamily="2" charset="-122"/>
              </a:rPr>
              <a:t>  </a:t>
            </a:r>
          </a:p>
        </p:txBody>
      </p:sp>
      <p:graphicFrame>
        <p:nvGraphicFramePr>
          <p:cNvPr id="432134" name="Object 6"/>
          <p:cNvGraphicFramePr>
            <a:graphicFrameLocks noChangeAspect="1"/>
          </p:cNvGraphicFramePr>
          <p:nvPr/>
        </p:nvGraphicFramePr>
        <p:xfrm>
          <a:off x="1547813" y="4721225"/>
          <a:ext cx="2879725" cy="1012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096" name="公式" r:id="rId7" imgW="1079280" imgH="393480" progId="Equation.3">
                  <p:embed/>
                </p:oleObj>
              </mc:Choice>
              <mc:Fallback>
                <p:oleObj name="公式" r:id="rId7" imgW="107928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7813" y="4721225"/>
                        <a:ext cx="2879725" cy="1012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4830" name="Group 7"/>
          <p:cNvGrpSpPr>
            <a:grpSpLocks/>
          </p:cNvGrpSpPr>
          <p:nvPr/>
        </p:nvGrpSpPr>
        <p:grpSpPr bwMode="auto">
          <a:xfrm>
            <a:off x="6877050" y="547688"/>
            <a:ext cx="2016125" cy="1905000"/>
            <a:chOff x="4422" y="346"/>
            <a:chExt cx="1270" cy="1200"/>
          </a:xfrm>
        </p:grpSpPr>
        <p:sp>
          <p:nvSpPr>
            <p:cNvPr id="34834" name="Rectangle 8"/>
            <p:cNvSpPr>
              <a:spLocks noChangeArrowheads="1"/>
            </p:cNvSpPr>
            <p:nvPr/>
          </p:nvSpPr>
          <p:spPr bwMode="auto">
            <a:xfrm>
              <a:off x="4422" y="346"/>
              <a:ext cx="1270" cy="1200"/>
            </a:xfrm>
            <a:prstGeom prst="rect">
              <a:avLst/>
            </a:prstGeom>
            <a:solidFill>
              <a:srgbClr val="FFFFFF"/>
            </a:solidFill>
            <a:ln w="19050">
              <a:solidFill>
                <a:srgbClr val="FF99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1pPr>
              <a:lvl2pPr marL="742950" indent="-28575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2pPr>
              <a:lvl3pPr marL="11430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3pPr>
              <a:lvl4pPr marL="16002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4pPr>
              <a:lvl5pPr marL="20574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34835" name="AutoShape 9"/>
            <p:cNvSpPr>
              <a:spLocks noChangeArrowheads="1"/>
            </p:cNvSpPr>
            <p:nvPr/>
          </p:nvSpPr>
          <p:spPr bwMode="auto">
            <a:xfrm>
              <a:off x="4781" y="751"/>
              <a:ext cx="458" cy="360"/>
            </a:xfrm>
            <a:prstGeom prst="triangle">
              <a:avLst>
                <a:gd name="adj" fmla="val 50000"/>
              </a:avLst>
            </a:prstGeom>
            <a:gradFill rotWithShape="0">
              <a:gsLst>
                <a:gs pos="0">
                  <a:srgbClr val="761800"/>
                </a:gs>
                <a:gs pos="50000">
                  <a:srgbClr val="FF3300"/>
                </a:gs>
                <a:gs pos="100000">
                  <a:srgbClr val="761800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1pPr>
              <a:lvl2pPr marL="742950" indent="-28575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2pPr>
              <a:lvl3pPr marL="11430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3pPr>
              <a:lvl4pPr marL="16002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4pPr>
              <a:lvl5pPr marL="20574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grpSp>
          <p:nvGrpSpPr>
            <p:cNvPr id="34836" name="Group 10"/>
            <p:cNvGrpSpPr>
              <a:grpSpLocks/>
            </p:cNvGrpSpPr>
            <p:nvPr/>
          </p:nvGrpSpPr>
          <p:grpSpPr bwMode="auto">
            <a:xfrm>
              <a:off x="4888" y="391"/>
              <a:ext cx="231" cy="540"/>
              <a:chOff x="4752" y="1440"/>
              <a:chExt cx="336" cy="864"/>
            </a:xfrm>
          </p:grpSpPr>
          <p:sp>
            <p:nvSpPr>
              <p:cNvPr id="34845" name="AutoShape 11"/>
              <p:cNvSpPr>
                <a:spLocks noChangeArrowheads="1"/>
              </p:cNvSpPr>
              <p:nvPr/>
            </p:nvSpPr>
            <p:spPr bwMode="auto">
              <a:xfrm>
                <a:off x="4752" y="1440"/>
                <a:ext cx="336" cy="288"/>
              </a:xfrm>
              <a:prstGeom prst="triangle">
                <a:avLst>
                  <a:gd name="adj" fmla="val 50000"/>
                </a:avLst>
              </a:prstGeom>
              <a:gradFill rotWithShape="0">
                <a:gsLst>
                  <a:gs pos="0">
                    <a:srgbClr val="761800"/>
                  </a:gs>
                  <a:gs pos="50000">
                    <a:srgbClr val="FF3300"/>
                  </a:gs>
                  <a:gs pos="100000">
                    <a:srgbClr val="761800"/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1pPr>
                <a:lvl2pPr marL="742950" indent="-28575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2pPr>
                <a:lvl3pPr marL="1143000" indent="-22860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3pPr>
                <a:lvl4pPr marL="1600200" indent="-22860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4pPr>
                <a:lvl5pPr marL="2057400" indent="-22860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34846" name="Rectangle 12"/>
              <p:cNvSpPr>
                <a:spLocks noChangeArrowheads="1"/>
              </p:cNvSpPr>
              <p:nvPr/>
            </p:nvSpPr>
            <p:spPr bwMode="auto">
              <a:xfrm>
                <a:off x="4752" y="1728"/>
                <a:ext cx="336" cy="576"/>
              </a:xfrm>
              <a:prstGeom prst="rect">
                <a:avLst/>
              </a:prstGeom>
              <a:gradFill rotWithShape="0">
                <a:gsLst>
                  <a:gs pos="0">
                    <a:srgbClr val="761800"/>
                  </a:gs>
                  <a:gs pos="50000">
                    <a:srgbClr val="FF3300"/>
                  </a:gs>
                  <a:gs pos="100000">
                    <a:srgbClr val="761800"/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1pPr>
                <a:lvl2pPr marL="742950" indent="-28575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2pPr>
                <a:lvl3pPr marL="1143000" indent="-22860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3pPr>
                <a:lvl4pPr marL="1600200" indent="-22860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4pPr>
                <a:lvl5pPr marL="2057400" indent="-22860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</p:grpSp>
        <p:grpSp>
          <p:nvGrpSpPr>
            <p:cNvPr id="34837" name="Group 13"/>
            <p:cNvGrpSpPr>
              <a:grpSpLocks/>
            </p:cNvGrpSpPr>
            <p:nvPr/>
          </p:nvGrpSpPr>
          <p:grpSpPr bwMode="auto">
            <a:xfrm>
              <a:off x="4789" y="1145"/>
              <a:ext cx="458" cy="206"/>
              <a:chOff x="720" y="3792"/>
              <a:chExt cx="624" cy="288"/>
            </a:xfrm>
          </p:grpSpPr>
          <p:sp>
            <p:nvSpPr>
              <p:cNvPr id="34840" name="Line 14"/>
              <p:cNvSpPr>
                <a:spLocks noChangeShapeType="1"/>
              </p:cNvSpPr>
              <p:nvPr/>
            </p:nvSpPr>
            <p:spPr bwMode="auto">
              <a:xfrm flipH="1">
                <a:off x="720" y="3792"/>
                <a:ext cx="144" cy="192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4841" name="Line 15"/>
              <p:cNvSpPr>
                <a:spLocks noChangeShapeType="1"/>
              </p:cNvSpPr>
              <p:nvPr/>
            </p:nvSpPr>
            <p:spPr bwMode="auto">
              <a:xfrm flipH="1">
                <a:off x="864" y="3840"/>
                <a:ext cx="96" cy="192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4842" name="Line 16"/>
              <p:cNvSpPr>
                <a:spLocks noChangeShapeType="1"/>
              </p:cNvSpPr>
              <p:nvPr/>
            </p:nvSpPr>
            <p:spPr bwMode="auto">
              <a:xfrm>
                <a:off x="1008" y="3840"/>
                <a:ext cx="0" cy="24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4843" name="Line 17"/>
              <p:cNvSpPr>
                <a:spLocks noChangeShapeType="1"/>
              </p:cNvSpPr>
              <p:nvPr/>
            </p:nvSpPr>
            <p:spPr bwMode="auto">
              <a:xfrm>
                <a:off x="1104" y="3840"/>
                <a:ext cx="48" cy="192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4844" name="Line 18"/>
              <p:cNvSpPr>
                <a:spLocks noChangeShapeType="1"/>
              </p:cNvSpPr>
              <p:nvPr/>
            </p:nvSpPr>
            <p:spPr bwMode="auto">
              <a:xfrm>
                <a:off x="1200" y="3792"/>
                <a:ext cx="144" cy="192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34838" name="Line 19"/>
            <p:cNvSpPr>
              <a:spLocks noChangeShapeType="1"/>
            </p:cNvSpPr>
            <p:nvPr/>
          </p:nvSpPr>
          <p:spPr bwMode="auto">
            <a:xfrm flipV="1">
              <a:off x="4785" y="618"/>
              <a:ext cx="0" cy="377"/>
            </a:xfrm>
            <a:prstGeom prst="line">
              <a:avLst/>
            </a:prstGeom>
            <a:noFill/>
            <a:ln w="38100">
              <a:solidFill>
                <a:srgbClr val="3333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34824" name="Object 20"/>
            <p:cNvGraphicFramePr>
              <a:graphicFrameLocks noChangeAspect="1"/>
            </p:cNvGraphicFramePr>
            <p:nvPr/>
          </p:nvGraphicFramePr>
          <p:xfrm>
            <a:off x="4468" y="346"/>
            <a:ext cx="499" cy="21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4097" name="公式" r:id="rId9" imgW="419040" imgH="177480" progId="Equation.3">
                    <p:embed/>
                  </p:oleObj>
                </mc:Choice>
                <mc:Fallback>
                  <p:oleObj name="公式" r:id="rId9" imgW="419040" imgH="1774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468" y="346"/>
                          <a:ext cx="499" cy="21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4839" name="Line 21"/>
            <p:cNvSpPr>
              <a:spLocks noChangeShapeType="1"/>
            </p:cNvSpPr>
            <p:nvPr/>
          </p:nvSpPr>
          <p:spPr bwMode="auto">
            <a:xfrm>
              <a:off x="5000" y="1179"/>
              <a:ext cx="0" cy="206"/>
            </a:xfrm>
            <a:prstGeom prst="line">
              <a:avLst/>
            </a:prstGeom>
            <a:noFill/>
            <a:ln w="38100">
              <a:solidFill>
                <a:srgbClr val="3333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34825" name="Object 22"/>
            <p:cNvGraphicFramePr>
              <a:graphicFrameLocks noChangeAspect="1"/>
            </p:cNvGraphicFramePr>
            <p:nvPr/>
          </p:nvGraphicFramePr>
          <p:xfrm>
            <a:off x="4649" y="1135"/>
            <a:ext cx="226" cy="29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4098" name="公式" r:id="rId11" imgW="164880" imgH="215640" progId="Equation.3">
                    <p:embed/>
                  </p:oleObj>
                </mc:Choice>
                <mc:Fallback>
                  <p:oleObj name="公式" r:id="rId11" imgW="164880" imgH="2156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649" y="1135"/>
                          <a:ext cx="226" cy="29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4826" name="Object 23"/>
            <p:cNvGraphicFramePr>
              <a:graphicFrameLocks noChangeAspect="1"/>
            </p:cNvGraphicFramePr>
            <p:nvPr/>
          </p:nvGraphicFramePr>
          <p:xfrm>
            <a:off x="5103" y="663"/>
            <a:ext cx="563" cy="2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4099" name="公式" r:id="rId13" imgW="482400" imgH="177480" progId="Equation.3">
                    <p:embed/>
                  </p:oleObj>
                </mc:Choice>
                <mc:Fallback>
                  <p:oleObj name="公式" r:id="rId13" imgW="482400" imgH="1774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103" y="663"/>
                          <a:ext cx="563" cy="2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4827" name="Object 24"/>
            <p:cNvGraphicFramePr>
              <a:graphicFrameLocks noChangeAspect="1"/>
            </p:cNvGraphicFramePr>
            <p:nvPr/>
          </p:nvGraphicFramePr>
          <p:xfrm>
            <a:off x="5193" y="1071"/>
            <a:ext cx="423" cy="2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4100" name="公式" r:id="rId15" imgW="342720" imgH="177480" progId="Equation.3">
                    <p:embed/>
                  </p:oleObj>
                </mc:Choice>
                <mc:Fallback>
                  <p:oleObj name="公式" r:id="rId15" imgW="342720" imgH="1774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193" y="1071"/>
                          <a:ext cx="423" cy="21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432153" name="Object 25"/>
          <p:cNvGraphicFramePr>
            <a:graphicFrameLocks noChangeAspect="1"/>
          </p:cNvGraphicFramePr>
          <p:nvPr/>
        </p:nvGraphicFramePr>
        <p:xfrm>
          <a:off x="4932363" y="4649788"/>
          <a:ext cx="3097212" cy="1052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101" name="公式" r:id="rId17" imgW="1117440" imgH="393480" progId="Equation.3">
                  <p:embed/>
                </p:oleObj>
              </mc:Choice>
              <mc:Fallback>
                <p:oleObj name="公式" r:id="rId17" imgW="111744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32363" y="4649788"/>
                        <a:ext cx="3097212" cy="1052512"/>
                      </a:xfrm>
                      <a:prstGeom prst="rect">
                        <a:avLst/>
                      </a:prstGeom>
                      <a:gradFill rotWithShape="1">
                        <a:gsLst>
                          <a:gs pos="0">
                            <a:srgbClr val="FFFF99"/>
                          </a:gs>
                          <a:gs pos="50000">
                            <a:schemeClr val="bg1"/>
                          </a:gs>
                          <a:gs pos="100000">
                            <a:srgbClr val="FFFF99"/>
                          </a:gs>
                        </a:gsLst>
                        <a:lin ang="5400000" scaled="1"/>
                      </a:gradFill>
                      <a:ln w="28575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32154" name="Text Box 26"/>
          <p:cNvSpPr txBox="1">
            <a:spLocks noChangeArrowheads="1"/>
          </p:cNvSpPr>
          <p:nvPr/>
        </p:nvSpPr>
        <p:spPr bwMode="auto">
          <a:xfrm>
            <a:off x="250825" y="5876925"/>
            <a:ext cx="860583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kumimoji="1" lang="zh-CN" altLang="en-US" sz="2400" b="1" dirty="0">
                <a:solidFill>
                  <a:srgbClr val="0000CC"/>
                </a:solidFill>
              </a:rPr>
              <a:t>用增大喷气</a:t>
            </a:r>
            <a:r>
              <a:rPr kumimoji="1" lang="zh-CN" altLang="en-US" sz="24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速度</a:t>
            </a:r>
            <a:r>
              <a:rPr kumimoji="1" lang="zh-CN" altLang="en-US" sz="2400" b="1" dirty="0">
                <a:solidFill>
                  <a:srgbClr val="0000CC"/>
                </a:solidFill>
              </a:rPr>
              <a:t>和增大</a:t>
            </a:r>
            <a:r>
              <a:rPr kumimoji="1" lang="zh-CN" altLang="en-US" sz="24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质量比</a:t>
            </a:r>
            <a:r>
              <a:rPr kumimoji="1" lang="zh-CN" altLang="en-US" sz="2400" b="1" dirty="0">
                <a:solidFill>
                  <a:srgbClr val="0000CC"/>
                </a:solidFill>
              </a:rPr>
              <a:t>的方法可以提高火箭末速度</a:t>
            </a:r>
            <a:r>
              <a:rPr kumimoji="1" lang="en-US" altLang="zh-CN" sz="2400" b="1" dirty="0">
                <a:solidFill>
                  <a:srgbClr val="0000CC"/>
                </a:solidFill>
                <a:latin typeface="黑体" pitchFamily="49" charset="-122"/>
              </a:rPr>
              <a:t>.</a:t>
            </a:r>
          </a:p>
        </p:txBody>
      </p:sp>
      <p:sp>
        <p:nvSpPr>
          <p:cNvPr id="432155" name="Text Box 27"/>
          <p:cNvSpPr txBox="1">
            <a:spLocks noChangeArrowheads="1"/>
          </p:cNvSpPr>
          <p:nvPr/>
        </p:nvSpPr>
        <p:spPr bwMode="auto">
          <a:xfrm>
            <a:off x="287338" y="3194050"/>
            <a:ext cx="2303462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1pPr>
            <a:lvl2pPr marL="742950" indent="-28575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2pPr>
            <a:lvl3pPr marL="11430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3pPr>
            <a:lvl4pPr marL="16002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4pPr>
            <a:lvl5pPr marL="20574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9pPr>
          </a:lstStyle>
          <a:p>
            <a:pPr eaLnBrk="1" hangingPunct="1"/>
            <a:r>
              <a:rPr kumimoji="1" lang="zh-CN" altLang="en-US" sz="2800"/>
              <a:t>火箭方程</a:t>
            </a:r>
            <a:r>
              <a:rPr kumimoji="1" lang="en-US" altLang="zh-CN" sz="2800">
                <a:ea typeface="宋体" pitchFamily="2" charset="-122"/>
              </a:rPr>
              <a:t>:</a:t>
            </a:r>
            <a:r>
              <a:rPr kumimoji="1" lang="en-US" altLang="zh-CN" sz="2800">
                <a:latin typeface="宋体" pitchFamily="2" charset="-122"/>
                <a:ea typeface="宋体" pitchFamily="2" charset="-122"/>
              </a:rPr>
              <a:t>  </a:t>
            </a:r>
          </a:p>
        </p:txBody>
      </p:sp>
      <p:graphicFrame>
        <p:nvGraphicFramePr>
          <p:cNvPr id="432156" name="Object 28"/>
          <p:cNvGraphicFramePr>
            <a:graphicFrameLocks noChangeAspect="1"/>
          </p:cNvGraphicFramePr>
          <p:nvPr/>
        </p:nvGraphicFramePr>
        <p:xfrm>
          <a:off x="2087563" y="3013075"/>
          <a:ext cx="2700337" cy="920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102" name="公式" r:id="rId19" imgW="1130040" imgH="393480" progId="Equation.3">
                  <p:embed/>
                </p:oleObj>
              </mc:Choice>
              <mc:Fallback>
                <p:oleObj name="公式" r:id="rId19" imgW="113004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87563" y="3013075"/>
                        <a:ext cx="2700337" cy="920750"/>
                      </a:xfrm>
                      <a:prstGeom prst="rect">
                        <a:avLst/>
                      </a:prstGeom>
                      <a:gradFill rotWithShape="1">
                        <a:gsLst>
                          <a:gs pos="0">
                            <a:srgbClr val="FFB9B9"/>
                          </a:gs>
                          <a:gs pos="50000">
                            <a:schemeClr val="bg1"/>
                          </a:gs>
                          <a:gs pos="100000">
                            <a:srgbClr val="FFB9B9"/>
                          </a:gs>
                        </a:gsLst>
                        <a:lin ang="5400000" scaled="1"/>
                      </a:gra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2157" name="Object 29"/>
          <p:cNvGraphicFramePr>
            <a:graphicFrameLocks noChangeAspect="1"/>
          </p:cNvGraphicFramePr>
          <p:nvPr/>
        </p:nvGraphicFramePr>
        <p:xfrm>
          <a:off x="5184775" y="2744788"/>
          <a:ext cx="2771775" cy="1741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103" name="公式" r:id="rId21" imgW="1028520" imgH="660240" progId="Equation.3">
                  <p:embed/>
                </p:oleObj>
              </mc:Choice>
              <mc:Fallback>
                <p:oleObj name="公式" r:id="rId21" imgW="1028520" imgH="6602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84775" y="2744788"/>
                        <a:ext cx="2771775" cy="17414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32158" name="Text Box 30"/>
          <p:cNvSpPr txBox="1">
            <a:spLocks noChangeArrowheads="1"/>
          </p:cNvSpPr>
          <p:nvPr/>
        </p:nvSpPr>
        <p:spPr bwMode="auto">
          <a:xfrm>
            <a:off x="287338" y="4181475"/>
            <a:ext cx="3743325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1pPr>
            <a:lvl2pPr marL="742950" indent="-28575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2pPr>
            <a:lvl3pPr marL="11430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3pPr>
            <a:lvl4pPr marL="16002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4pPr>
            <a:lvl5pPr marL="20574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9pPr>
          </a:lstStyle>
          <a:p>
            <a:pPr eaLnBrk="1" hangingPunct="1"/>
            <a:r>
              <a:rPr kumimoji="1" lang="zh-CN" altLang="en-US"/>
              <a:t>无外力</a:t>
            </a:r>
            <a:r>
              <a:rPr kumimoji="1" lang="en-US" altLang="zh-CN" i="1"/>
              <a:t>F </a:t>
            </a:r>
            <a:r>
              <a:rPr kumimoji="1" lang="zh-CN" altLang="en-US"/>
              <a:t>或进入太空</a:t>
            </a:r>
            <a:r>
              <a:rPr kumimoji="1" lang="en-US" altLang="zh-CN">
                <a:ea typeface="宋体" pitchFamily="2" charset="-122"/>
              </a:rPr>
              <a:t>:</a:t>
            </a:r>
            <a:r>
              <a:rPr kumimoji="1" lang="en-US" altLang="zh-CN">
                <a:latin typeface="宋体" pitchFamily="2" charset="-122"/>
                <a:ea typeface="宋体" pitchFamily="2" charset="-122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318969196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432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1" dur="500"/>
                                        <p:tgtEl>
                                          <p:spTgt spid="432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6" dur="500"/>
                                        <p:tgtEl>
                                          <p:spTgt spid="432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8" presetID="3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0" dur="500"/>
                                        <p:tgtEl>
                                          <p:spTgt spid="432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5" dur="500"/>
                                        <p:tgtEl>
                                          <p:spTgt spid="432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0" dur="500"/>
                                        <p:tgtEl>
                                          <p:spTgt spid="432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432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2133" grpId="0" autoUpdateAnimBg="0"/>
      <p:bldP spid="432154" grpId="0" autoUpdateAnimBg="0"/>
      <p:bldP spid="432155" grpId="0" autoUpdateAnimBg="0"/>
      <p:bldP spid="432158" grpId="0" autoUpdateAnimBg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490" name="Text Box 2"/>
          <p:cNvSpPr txBox="1">
            <a:spLocks noChangeArrowheads="1"/>
          </p:cNvSpPr>
          <p:nvPr/>
        </p:nvSpPr>
        <p:spPr bwMode="auto">
          <a:xfrm>
            <a:off x="215900" y="1268413"/>
            <a:ext cx="2209800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1pPr>
            <a:lvl2pPr marL="742950" indent="-28575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2pPr>
            <a:lvl3pPr marL="11430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3pPr>
            <a:lvl4pPr marL="16002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4pPr>
            <a:lvl5pPr marL="20574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>
                <a:solidFill>
                  <a:schemeClr val="hlink"/>
                </a:solidFill>
              </a:rPr>
              <a:t>多级火箭</a:t>
            </a:r>
            <a:r>
              <a:rPr kumimoji="1" lang="en-US" altLang="zh-CN">
                <a:solidFill>
                  <a:schemeClr val="hlink"/>
                </a:solidFill>
                <a:ea typeface="宋体" pitchFamily="2" charset="-122"/>
              </a:rPr>
              <a:t>:</a:t>
            </a:r>
          </a:p>
        </p:txBody>
      </p:sp>
      <p:graphicFrame>
        <p:nvGraphicFramePr>
          <p:cNvPr id="319491" name="Object 3"/>
          <p:cNvGraphicFramePr>
            <a:graphicFrameLocks noChangeAspect="1"/>
          </p:cNvGraphicFramePr>
          <p:nvPr/>
        </p:nvGraphicFramePr>
        <p:xfrm>
          <a:off x="755650" y="1808163"/>
          <a:ext cx="5256213" cy="1658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908" name="公式" r:id="rId3" imgW="2400120" imgH="685800" progId="Equation.3">
                  <p:embed/>
                </p:oleObj>
              </mc:Choice>
              <mc:Fallback>
                <p:oleObj name="公式" r:id="rId3" imgW="2400120" imgH="685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650" y="1808163"/>
                        <a:ext cx="5256213" cy="16589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9492" name="Object 4"/>
          <p:cNvGraphicFramePr>
            <a:graphicFrameLocks/>
          </p:cNvGraphicFramePr>
          <p:nvPr/>
        </p:nvGraphicFramePr>
        <p:xfrm>
          <a:off x="287338" y="3789363"/>
          <a:ext cx="4789487" cy="2197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909" name="公式" r:id="rId5" imgW="2197080" imgH="939600" progId="Equation.3">
                  <p:embed/>
                </p:oleObj>
              </mc:Choice>
              <mc:Fallback>
                <p:oleObj name="公式" r:id="rId5" imgW="2197080" imgH="9396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7338" y="3789363"/>
                        <a:ext cx="4789487" cy="2197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19493" name="Picture 5" descr="ROCKET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0675" y="2960688"/>
            <a:ext cx="3455988" cy="3300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5844" name="Object 6"/>
          <p:cNvGraphicFramePr>
            <a:graphicFrameLocks noChangeAspect="1"/>
          </p:cNvGraphicFramePr>
          <p:nvPr/>
        </p:nvGraphicFramePr>
        <p:xfrm>
          <a:off x="611188" y="333375"/>
          <a:ext cx="7273925" cy="989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910" name="公式" r:id="rId8" imgW="2793960" imgH="393480" progId="Equation.3">
                  <p:embed/>
                </p:oleObj>
              </mc:Choice>
              <mc:Fallback>
                <p:oleObj name="公式" r:id="rId8" imgW="279396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188" y="333375"/>
                        <a:ext cx="7273925" cy="989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57150" cmpd="thinThick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7837462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9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9490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954" name="Text Box 2"/>
          <p:cNvSpPr txBox="1">
            <a:spLocks noChangeArrowheads="1"/>
          </p:cNvSpPr>
          <p:nvPr/>
        </p:nvSpPr>
        <p:spPr bwMode="auto">
          <a:xfrm>
            <a:off x="306388" y="781050"/>
            <a:ext cx="5181600" cy="4879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32" tIns="45715" rIns="91432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40000"/>
              </a:lnSpc>
              <a:spcBef>
                <a:spcPct val="50000"/>
              </a:spcBef>
            </a:pPr>
            <a:r>
              <a:rPr kumimoji="1" lang="zh-CN" altLang="en-US" sz="2800" b="1">
                <a:latin typeface="楷体_GB2312" pitchFamily="49" charset="-122"/>
                <a:ea typeface="楷体_GB2312" pitchFamily="49" charset="-122"/>
              </a:rPr>
              <a:t>例</a:t>
            </a:r>
            <a:r>
              <a:rPr kumimoji="1" lang="en-US" altLang="zh-CN" sz="2800" b="1">
                <a:latin typeface="楷体_GB2312" pitchFamily="49" charset="-122"/>
                <a:ea typeface="楷体_GB2312" pitchFamily="49" charset="-122"/>
              </a:rPr>
              <a:t>2</a:t>
            </a:r>
            <a:r>
              <a:rPr kumimoji="1" lang="zh-CN" altLang="en-US" sz="2800" b="1" i="1">
                <a:latin typeface="楷体_GB2312" pitchFamily="49" charset="-122"/>
                <a:ea typeface="楷体_GB2312" pitchFamily="49" charset="-122"/>
              </a:rPr>
              <a:t>、</a:t>
            </a:r>
            <a:r>
              <a:rPr kumimoji="1" lang="zh-CN" altLang="en-US" sz="2800" b="1">
                <a:latin typeface="楷体_GB2312" pitchFamily="49" charset="-122"/>
                <a:ea typeface="楷体_GB2312" pitchFamily="49" charset="-122"/>
              </a:rPr>
              <a:t>一质量均匀分布的柔软细绳铅直地悬挂着，绳的下端刚好触到水平桌面上，如果把绳的上端放开，绳将落在桌面上。试证明：在绳下落的过程中，任意时刻作用于桌面的压力，等于已落到桌面上的绳重力的三倍。</a:t>
            </a:r>
            <a:endParaRPr kumimoji="1" lang="zh-CN" altLang="en-US" sz="2800" b="1" i="1">
              <a:latin typeface="楷体_GB2312" pitchFamily="49" charset="-122"/>
              <a:ea typeface="楷体_GB2312" pitchFamily="49" charset="-122"/>
            </a:endParaRPr>
          </a:p>
        </p:txBody>
      </p:sp>
      <p:grpSp>
        <p:nvGrpSpPr>
          <p:cNvPr id="381955" name="Group 3"/>
          <p:cNvGrpSpPr>
            <a:grpSpLocks/>
          </p:cNvGrpSpPr>
          <p:nvPr/>
        </p:nvGrpSpPr>
        <p:grpSpPr bwMode="auto">
          <a:xfrm>
            <a:off x="5791200" y="1160463"/>
            <a:ext cx="3352800" cy="3822700"/>
            <a:chOff x="3312" y="624"/>
            <a:chExt cx="2112" cy="2409"/>
          </a:xfrm>
        </p:grpSpPr>
        <p:sp>
          <p:nvSpPr>
            <p:cNvPr id="60420" name="Line 4"/>
            <p:cNvSpPr>
              <a:spLocks noChangeShapeType="1"/>
            </p:cNvSpPr>
            <p:nvPr/>
          </p:nvSpPr>
          <p:spPr bwMode="blackWhite">
            <a:xfrm>
              <a:off x="4745" y="781"/>
              <a:ext cx="0" cy="22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0421" name="Text Box 5"/>
            <p:cNvSpPr txBox="1">
              <a:spLocks noChangeArrowheads="1"/>
            </p:cNvSpPr>
            <p:nvPr/>
          </p:nvSpPr>
          <p:spPr bwMode="blackWhite">
            <a:xfrm>
              <a:off x="4746" y="624"/>
              <a:ext cx="30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1432" tIns="45715" rIns="91432" bIns="45715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en-US" altLang="zh-CN" sz="2400" i="1">
                  <a:latin typeface="楷体_GB2312" pitchFamily="49" charset="-122"/>
                  <a:ea typeface="楷体_GB2312" pitchFamily="49" charset="-122"/>
                </a:rPr>
                <a:t>o</a:t>
              </a:r>
            </a:p>
          </p:txBody>
        </p:sp>
        <p:sp>
          <p:nvSpPr>
            <p:cNvPr id="60422" name="Text Box 6"/>
            <p:cNvSpPr txBox="1">
              <a:spLocks noChangeArrowheads="1"/>
            </p:cNvSpPr>
            <p:nvPr/>
          </p:nvSpPr>
          <p:spPr bwMode="blackWhite">
            <a:xfrm>
              <a:off x="4896" y="2745"/>
              <a:ext cx="52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1432" tIns="45715" rIns="91432" bIns="45715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en-US" altLang="zh-CN" sz="2400" i="1">
                  <a:latin typeface="楷体_GB2312" pitchFamily="49" charset="-122"/>
                  <a:ea typeface="楷体_GB2312" pitchFamily="49" charset="-122"/>
                </a:rPr>
                <a:t>x</a:t>
              </a:r>
            </a:p>
          </p:txBody>
        </p:sp>
        <p:sp>
          <p:nvSpPr>
            <p:cNvPr id="60423" name="Rectangle 7" descr="深色上对角线"/>
            <p:cNvSpPr>
              <a:spLocks noChangeArrowheads="1"/>
            </p:cNvSpPr>
            <p:nvPr/>
          </p:nvSpPr>
          <p:spPr bwMode="blackWhite">
            <a:xfrm>
              <a:off x="3312" y="2588"/>
              <a:ext cx="1358" cy="236"/>
            </a:xfrm>
            <a:prstGeom prst="rect">
              <a:avLst/>
            </a:prstGeom>
            <a:pattFill prst="dkUpDiag">
              <a:fgClr>
                <a:schemeClr val="tx2"/>
              </a:fgClr>
              <a:bgClr>
                <a:srgbClr val="FF9900"/>
              </a:bgClr>
            </a:patt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60424" name="Oval 8"/>
            <p:cNvSpPr>
              <a:spLocks noChangeArrowheads="1"/>
            </p:cNvSpPr>
            <p:nvPr/>
          </p:nvSpPr>
          <p:spPr bwMode="blackWhite">
            <a:xfrm>
              <a:off x="4032" y="781"/>
              <a:ext cx="76" cy="23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60425" name="Oval 9"/>
            <p:cNvSpPr>
              <a:spLocks noChangeArrowheads="1"/>
            </p:cNvSpPr>
            <p:nvPr/>
          </p:nvSpPr>
          <p:spPr bwMode="blackWhite">
            <a:xfrm>
              <a:off x="4032" y="986"/>
              <a:ext cx="76" cy="15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60426" name="Oval 10"/>
            <p:cNvSpPr>
              <a:spLocks noChangeArrowheads="1"/>
            </p:cNvSpPr>
            <p:nvPr/>
          </p:nvSpPr>
          <p:spPr bwMode="blackWhite">
            <a:xfrm>
              <a:off x="4032" y="1112"/>
              <a:ext cx="76" cy="15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60427" name="Oval 11"/>
            <p:cNvSpPr>
              <a:spLocks noChangeArrowheads="1"/>
            </p:cNvSpPr>
            <p:nvPr/>
          </p:nvSpPr>
          <p:spPr bwMode="blackWhite">
            <a:xfrm>
              <a:off x="4032" y="1238"/>
              <a:ext cx="76" cy="15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60428" name="Oval 12"/>
            <p:cNvSpPr>
              <a:spLocks noChangeArrowheads="1"/>
            </p:cNvSpPr>
            <p:nvPr/>
          </p:nvSpPr>
          <p:spPr bwMode="blackWhite">
            <a:xfrm>
              <a:off x="4032" y="1693"/>
              <a:ext cx="76" cy="15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60429" name="Oval 13"/>
            <p:cNvSpPr>
              <a:spLocks noChangeArrowheads="1"/>
            </p:cNvSpPr>
            <p:nvPr/>
          </p:nvSpPr>
          <p:spPr bwMode="blackWhite">
            <a:xfrm>
              <a:off x="4032" y="1818"/>
              <a:ext cx="76" cy="15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60430" name="Oval 14"/>
            <p:cNvSpPr>
              <a:spLocks noChangeArrowheads="1"/>
            </p:cNvSpPr>
            <p:nvPr/>
          </p:nvSpPr>
          <p:spPr bwMode="blackWhite">
            <a:xfrm>
              <a:off x="4032" y="2070"/>
              <a:ext cx="76" cy="23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60431" name="Oval 15"/>
            <p:cNvSpPr>
              <a:spLocks noChangeArrowheads="1"/>
            </p:cNvSpPr>
            <p:nvPr/>
          </p:nvSpPr>
          <p:spPr bwMode="blackWhite">
            <a:xfrm>
              <a:off x="4032" y="2274"/>
              <a:ext cx="76" cy="235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60432" name="Oval 16"/>
            <p:cNvSpPr>
              <a:spLocks noChangeArrowheads="1"/>
            </p:cNvSpPr>
            <p:nvPr/>
          </p:nvSpPr>
          <p:spPr bwMode="blackWhite">
            <a:xfrm>
              <a:off x="4066" y="2509"/>
              <a:ext cx="76" cy="79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60433" name="Oval 17"/>
            <p:cNvSpPr>
              <a:spLocks noChangeArrowheads="1"/>
            </p:cNvSpPr>
            <p:nvPr/>
          </p:nvSpPr>
          <p:spPr bwMode="blackWhite">
            <a:xfrm>
              <a:off x="4032" y="1489"/>
              <a:ext cx="76" cy="235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60434" name="Oval 18"/>
            <p:cNvSpPr>
              <a:spLocks noChangeArrowheads="1"/>
            </p:cNvSpPr>
            <p:nvPr/>
          </p:nvSpPr>
          <p:spPr bwMode="blackWhite">
            <a:xfrm>
              <a:off x="3840" y="2509"/>
              <a:ext cx="226" cy="79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60435" name="Oval 19"/>
            <p:cNvSpPr>
              <a:spLocks noChangeArrowheads="1"/>
            </p:cNvSpPr>
            <p:nvPr/>
          </p:nvSpPr>
          <p:spPr bwMode="blackWhite">
            <a:xfrm>
              <a:off x="3689" y="2509"/>
              <a:ext cx="151" cy="79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60436" name="Oval 20"/>
            <p:cNvSpPr>
              <a:spLocks noChangeArrowheads="1"/>
            </p:cNvSpPr>
            <p:nvPr/>
          </p:nvSpPr>
          <p:spPr bwMode="blackWhite">
            <a:xfrm>
              <a:off x="3689" y="2431"/>
              <a:ext cx="226" cy="7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60437" name="Oval 21"/>
            <p:cNvSpPr>
              <a:spLocks noChangeArrowheads="1"/>
            </p:cNvSpPr>
            <p:nvPr/>
          </p:nvSpPr>
          <p:spPr bwMode="blackWhite">
            <a:xfrm>
              <a:off x="4032" y="1363"/>
              <a:ext cx="76" cy="15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60438" name="Oval 22"/>
            <p:cNvSpPr>
              <a:spLocks noChangeArrowheads="1"/>
            </p:cNvSpPr>
            <p:nvPr/>
          </p:nvSpPr>
          <p:spPr bwMode="blackWhite">
            <a:xfrm>
              <a:off x="4032" y="1944"/>
              <a:ext cx="76" cy="15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5336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9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819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2" dur="500"/>
                                        <p:tgtEl>
                                          <p:spTgt spid="3819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1954" grpId="0" build="p" autoUpdateAnimBg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978" name="Text Box 2"/>
          <p:cNvSpPr txBox="1">
            <a:spLocks noChangeArrowheads="1"/>
          </p:cNvSpPr>
          <p:nvPr/>
        </p:nvSpPr>
        <p:spPr bwMode="blackWhite">
          <a:xfrm>
            <a:off x="228600" y="852488"/>
            <a:ext cx="6629400" cy="2486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2" tIns="45715" rIns="91432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40000"/>
              </a:lnSpc>
              <a:spcBef>
                <a:spcPct val="50000"/>
              </a:spcBef>
            </a:pPr>
            <a:r>
              <a:rPr kumimoji="1" lang="zh-CN" altLang="en-US" sz="2800" b="1">
                <a:latin typeface="楷体_GB2312" pitchFamily="49" charset="-122"/>
                <a:ea typeface="楷体_GB2312" pitchFamily="49" charset="-122"/>
              </a:rPr>
              <a:t>证明：取如图坐标，设</a:t>
            </a:r>
            <a:r>
              <a:rPr kumimoji="1" lang="en-US" altLang="zh-CN" sz="2800" b="1" i="1">
                <a:latin typeface="楷体_GB2312" pitchFamily="49" charset="-122"/>
                <a:ea typeface="楷体_GB2312" pitchFamily="49" charset="-122"/>
              </a:rPr>
              <a:t>t</a:t>
            </a:r>
            <a:r>
              <a:rPr kumimoji="1" lang="zh-CN" altLang="zh-CN" sz="2800" b="1">
                <a:latin typeface="楷体_GB2312" pitchFamily="49" charset="-122"/>
                <a:ea typeface="楷体_GB2312" pitchFamily="49" charset="-122"/>
              </a:rPr>
              <a:t>时刻已有</a:t>
            </a:r>
            <a:r>
              <a:rPr kumimoji="1" lang="en-US" altLang="zh-CN" sz="2800" b="1">
                <a:latin typeface="楷体_GB2312" pitchFamily="49" charset="-122"/>
                <a:ea typeface="楷体_GB2312" pitchFamily="49" charset="-122"/>
              </a:rPr>
              <a:t>x</a:t>
            </a:r>
            <a:r>
              <a:rPr kumimoji="1" lang="zh-CN" altLang="zh-CN" sz="2800" b="1">
                <a:latin typeface="楷体_GB2312" pitchFamily="49" charset="-122"/>
                <a:ea typeface="楷体_GB2312" pitchFamily="49" charset="-122"/>
              </a:rPr>
              <a:t>长的柔绳落至桌面，随后的</a:t>
            </a:r>
            <a:r>
              <a:rPr kumimoji="1" lang="en-US" altLang="zh-CN" sz="2800" b="1">
                <a:latin typeface="楷体_GB2312" pitchFamily="49" charset="-122"/>
                <a:ea typeface="楷体_GB2312" pitchFamily="49" charset="-122"/>
              </a:rPr>
              <a:t>dt</a:t>
            </a:r>
            <a:r>
              <a:rPr kumimoji="1" lang="zh-CN" altLang="zh-CN" sz="2800" b="1">
                <a:latin typeface="楷体_GB2312" pitchFamily="49" charset="-122"/>
                <a:ea typeface="楷体_GB2312" pitchFamily="49" charset="-122"/>
              </a:rPr>
              <a:t>时间内将有质量为</a:t>
            </a:r>
            <a:r>
              <a:rPr kumimoji="1" lang="zh-CN" altLang="zh-CN" sz="2800" b="1">
                <a:latin typeface="楷体_GB2312" pitchFamily="49" charset="-122"/>
                <a:ea typeface="楷体_GB2312" pitchFamily="49" charset="-122"/>
                <a:sym typeface="Symbol" pitchFamily="18" charset="2"/>
              </a:rPr>
              <a:t></a:t>
            </a:r>
            <a:r>
              <a:rPr kumimoji="1" lang="en-US" altLang="zh-CN" sz="2800" b="1">
                <a:latin typeface="楷体_GB2312" pitchFamily="49" charset="-122"/>
                <a:ea typeface="楷体_GB2312" pitchFamily="49" charset="-122"/>
                <a:sym typeface="Symbol" pitchFamily="18" charset="2"/>
              </a:rPr>
              <a:t>dx</a:t>
            </a:r>
            <a:r>
              <a:rPr kumimoji="1" lang="zh-CN" altLang="en-US" sz="2800" b="1">
                <a:latin typeface="楷体_GB2312" pitchFamily="49" charset="-122"/>
                <a:ea typeface="楷体_GB2312" pitchFamily="49" charset="-122"/>
                <a:sym typeface="Symbol" pitchFamily="18" charset="2"/>
              </a:rPr>
              <a:t>（</a:t>
            </a:r>
            <a:r>
              <a:rPr kumimoji="1" lang="en-US" altLang="zh-CN" sz="2800" b="1">
                <a:latin typeface="楷体_GB2312" pitchFamily="49" charset="-122"/>
                <a:ea typeface="楷体_GB2312" pitchFamily="49" charset="-122"/>
                <a:sym typeface="Symbol" pitchFamily="18" charset="2"/>
              </a:rPr>
              <a:t>Mdx/L)</a:t>
            </a:r>
            <a:r>
              <a:rPr kumimoji="1" lang="zh-CN" altLang="zh-CN" sz="2800" b="1">
                <a:latin typeface="楷体_GB2312" pitchFamily="49" charset="-122"/>
                <a:ea typeface="楷体_GB2312" pitchFamily="49" charset="-122"/>
                <a:sym typeface="Symbol" pitchFamily="18" charset="2"/>
              </a:rPr>
              <a:t>的柔绳以</a:t>
            </a:r>
            <a:r>
              <a:rPr kumimoji="1" lang="en-US" altLang="zh-CN" sz="2800" b="1">
                <a:latin typeface="楷体_GB2312" pitchFamily="49" charset="-122"/>
                <a:ea typeface="楷体_GB2312" pitchFamily="49" charset="-122"/>
                <a:sym typeface="Symbol" pitchFamily="18" charset="2"/>
              </a:rPr>
              <a:t>dx/dt</a:t>
            </a:r>
            <a:r>
              <a:rPr kumimoji="1" lang="zh-CN" altLang="zh-CN" sz="2800" b="1">
                <a:latin typeface="楷体_GB2312" pitchFamily="49" charset="-122"/>
                <a:ea typeface="楷体_GB2312" pitchFamily="49" charset="-122"/>
                <a:sym typeface="Symbol" pitchFamily="18" charset="2"/>
              </a:rPr>
              <a:t>的速率碰到桌面而停止，它的动量变化率为：</a:t>
            </a:r>
            <a:endParaRPr kumimoji="1" lang="zh-CN" altLang="en-US" sz="2800" b="1">
              <a:latin typeface="楷体_GB2312" pitchFamily="49" charset="-122"/>
              <a:ea typeface="楷体_GB2312" pitchFamily="49" charset="-122"/>
            </a:endParaRPr>
          </a:p>
        </p:txBody>
      </p:sp>
      <p:graphicFrame>
        <p:nvGraphicFramePr>
          <p:cNvPr id="382979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95747100"/>
              </p:ext>
            </p:extLst>
          </p:nvPr>
        </p:nvGraphicFramePr>
        <p:xfrm>
          <a:off x="527050" y="3684588"/>
          <a:ext cx="3976688" cy="1192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289" name="Equation" r:id="rId3" imgW="1104840" imgH="406080" progId="Equation.DSMT4">
                  <p:embed/>
                </p:oleObj>
              </mc:Choice>
              <mc:Fallback>
                <p:oleObj name="Equation" r:id="rId3" imgW="1104840" imgH="4060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blackWhite">
                      <a:xfrm>
                        <a:off x="527050" y="3684588"/>
                        <a:ext cx="3976688" cy="11922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hlink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2980" name="Text Box 4"/>
          <p:cNvSpPr txBox="1">
            <a:spLocks noChangeArrowheads="1"/>
          </p:cNvSpPr>
          <p:nvPr/>
        </p:nvSpPr>
        <p:spPr bwMode="blackWhite">
          <a:xfrm>
            <a:off x="531813" y="5348288"/>
            <a:ext cx="3887787" cy="52863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hlink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32" tIns="45715" rIns="91432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kumimoji="1" lang="zh-CN" altLang="en-US" sz="2800" b="1">
                <a:latin typeface="楷体_GB2312" pitchFamily="49" charset="-122"/>
                <a:ea typeface="楷体_GB2312" pitchFamily="49" charset="-122"/>
              </a:rPr>
              <a:t>一维运动可用</a:t>
            </a:r>
            <a:r>
              <a:rPr kumimoji="1" lang="zh-CN" altLang="en-US" sz="2800" b="1">
                <a:solidFill>
                  <a:srgbClr val="FF3300"/>
                </a:solidFill>
                <a:latin typeface="楷体_GB2312" pitchFamily="49" charset="-122"/>
                <a:ea typeface="楷体_GB2312" pitchFamily="49" charset="-122"/>
              </a:rPr>
              <a:t>标量</a:t>
            </a:r>
          </a:p>
        </p:txBody>
      </p:sp>
      <p:grpSp>
        <p:nvGrpSpPr>
          <p:cNvPr id="382981" name="Group 5"/>
          <p:cNvGrpSpPr>
            <a:grpSpLocks/>
          </p:cNvGrpSpPr>
          <p:nvPr/>
        </p:nvGrpSpPr>
        <p:grpSpPr bwMode="auto">
          <a:xfrm>
            <a:off x="6551613" y="852488"/>
            <a:ext cx="2592387" cy="3824287"/>
            <a:chOff x="3312" y="624"/>
            <a:chExt cx="2112" cy="2409"/>
          </a:xfrm>
        </p:grpSpPr>
        <p:sp>
          <p:nvSpPr>
            <p:cNvPr id="61446" name="Line 6"/>
            <p:cNvSpPr>
              <a:spLocks noChangeShapeType="1"/>
            </p:cNvSpPr>
            <p:nvPr/>
          </p:nvSpPr>
          <p:spPr bwMode="blackWhite">
            <a:xfrm>
              <a:off x="4745" y="781"/>
              <a:ext cx="0" cy="22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1447" name="Text Box 7"/>
            <p:cNvSpPr txBox="1">
              <a:spLocks noChangeArrowheads="1"/>
            </p:cNvSpPr>
            <p:nvPr/>
          </p:nvSpPr>
          <p:spPr bwMode="blackWhite">
            <a:xfrm>
              <a:off x="4744" y="624"/>
              <a:ext cx="30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1432" tIns="45715" rIns="91432" bIns="45715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en-US" altLang="zh-CN" sz="2400" i="1">
                  <a:latin typeface="楷体_GB2312" pitchFamily="49" charset="-122"/>
                  <a:ea typeface="楷体_GB2312" pitchFamily="49" charset="-122"/>
                </a:rPr>
                <a:t>o</a:t>
              </a:r>
            </a:p>
          </p:txBody>
        </p:sp>
        <p:sp>
          <p:nvSpPr>
            <p:cNvPr id="61448" name="Text Box 8"/>
            <p:cNvSpPr txBox="1">
              <a:spLocks noChangeArrowheads="1"/>
            </p:cNvSpPr>
            <p:nvPr/>
          </p:nvSpPr>
          <p:spPr bwMode="blackWhite">
            <a:xfrm>
              <a:off x="4896" y="2745"/>
              <a:ext cx="52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1432" tIns="45715" rIns="91432" bIns="45715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en-US" altLang="zh-CN" sz="2400" i="1">
                  <a:latin typeface="楷体_GB2312" pitchFamily="49" charset="-122"/>
                  <a:ea typeface="楷体_GB2312" pitchFamily="49" charset="-122"/>
                </a:rPr>
                <a:t>x</a:t>
              </a:r>
            </a:p>
          </p:txBody>
        </p:sp>
        <p:sp>
          <p:nvSpPr>
            <p:cNvPr id="61449" name="Rectangle 9" descr="深色上对角线"/>
            <p:cNvSpPr>
              <a:spLocks noChangeArrowheads="1"/>
            </p:cNvSpPr>
            <p:nvPr/>
          </p:nvSpPr>
          <p:spPr bwMode="blackWhite">
            <a:xfrm>
              <a:off x="3312" y="2588"/>
              <a:ext cx="1358" cy="236"/>
            </a:xfrm>
            <a:prstGeom prst="rect">
              <a:avLst/>
            </a:prstGeom>
            <a:pattFill prst="dkUpDiag">
              <a:fgClr>
                <a:schemeClr val="tx2"/>
              </a:fgClr>
              <a:bgClr>
                <a:srgbClr val="FF9900"/>
              </a:bgClr>
            </a:patt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61450" name="Oval 10"/>
            <p:cNvSpPr>
              <a:spLocks noChangeArrowheads="1"/>
            </p:cNvSpPr>
            <p:nvPr/>
          </p:nvSpPr>
          <p:spPr bwMode="blackWhite">
            <a:xfrm>
              <a:off x="4032" y="781"/>
              <a:ext cx="76" cy="23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61451" name="Oval 11"/>
            <p:cNvSpPr>
              <a:spLocks noChangeArrowheads="1"/>
            </p:cNvSpPr>
            <p:nvPr/>
          </p:nvSpPr>
          <p:spPr bwMode="blackWhite">
            <a:xfrm>
              <a:off x="4032" y="986"/>
              <a:ext cx="76" cy="15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61452" name="Oval 12"/>
            <p:cNvSpPr>
              <a:spLocks noChangeArrowheads="1"/>
            </p:cNvSpPr>
            <p:nvPr/>
          </p:nvSpPr>
          <p:spPr bwMode="blackWhite">
            <a:xfrm>
              <a:off x="4032" y="1112"/>
              <a:ext cx="76" cy="15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61453" name="Oval 13"/>
            <p:cNvSpPr>
              <a:spLocks noChangeArrowheads="1"/>
            </p:cNvSpPr>
            <p:nvPr/>
          </p:nvSpPr>
          <p:spPr bwMode="blackWhite">
            <a:xfrm>
              <a:off x="4032" y="1238"/>
              <a:ext cx="76" cy="15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61454" name="Oval 14"/>
            <p:cNvSpPr>
              <a:spLocks noChangeArrowheads="1"/>
            </p:cNvSpPr>
            <p:nvPr/>
          </p:nvSpPr>
          <p:spPr bwMode="blackWhite">
            <a:xfrm>
              <a:off x="4032" y="1693"/>
              <a:ext cx="76" cy="15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61455" name="Oval 15"/>
            <p:cNvSpPr>
              <a:spLocks noChangeArrowheads="1"/>
            </p:cNvSpPr>
            <p:nvPr/>
          </p:nvSpPr>
          <p:spPr bwMode="blackWhite">
            <a:xfrm>
              <a:off x="4032" y="1818"/>
              <a:ext cx="76" cy="15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61456" name="Oval 16"/>
            <p:cNvSpPr>
              <a:spLocks noChangeArrowheads="1"/>
            </p:cNvSpPr>
            <p:nvPr/>
          </p:nvSpPr>
          <p:spPr bwMode="blackWhite">
            <a:xfrm>
              <a:off x="4032" y="2070"/>
              <a:ext cx="76" cy="23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61457" name="Oval 17"/>
            <p:cNvSpPr>
              <a:spLocks noChangeArrowheads="1"/>
            </p:cNvSpPr>
            <p:nvPr/>
          </p:nvSpPr>
          <p:spPr bwMode="blackWhite">
            <a:xfrm>
              <a:off x="4032" y="2274"/>
              <a:ext cx="76" cy="235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61458" name="Oval 18"/>
            <p:cNvSpPr>
              <a:spLocks noChangeArrowheads="1"/>
            </p:cNvSpPr>
            <p:nvPr/>
          </p:nvSpPr>
          <p:spPr bwMode="blackWhite">
            <a:xfrm>
              <a:off x="4066" y="2509"/>
              <a:ext cx="76" cy="79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61459" name="Oval 19"/>
            <p:cNvSpPr>
              <a:spLocks noChangeArrowheads="1"/>
            </p:cNvSpPr>
            <p:nvPr/>
          </p:nvSpPr>
          <p:spPr bwMode="blackWhite">
            <a:xfrm>
              <a:off x="4032" y="1489"/>
              <a:ext cx="76" cy="235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61460" name="Oval 20"/>
            <p:cNvSpPr>
              <a:spLocks noChangeArrowheads="1"/>
            </p:cNvSpPr>
            <p:nvPr/>
          </p:nvSpPr>
          <p:spPr bwMode="blackWhite">
            <a:xfrm>
              <a:off x="3840" y="2509"/>
              <a:ext cx="226" cy="79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61461" name="Oval 21"/>
            <p:cNvSpPr>
              <a:spLocks noChangeArrowheads="1"/>
            </p:cNvSpPr>
            <p:nvPr/>
          </p:nvSpPr>
          <p:spPr bwMode="blackWhite">
            <a:xfrm>
              <a:off x="3689" y="2509"/>
              <a:ext cx="151" cy="79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61462" name="Oval 22"/>
            <p:cNvSpPr>
              <a:spLocks noChangeArrowheads="1"/>
            </p:cNvSpPr>
            <p:nvPr/>
          </p:nvSpPr>
          <p:spPr bwMode="blackWhite">
            <a:xfrm>
              <a:off x="3689" y="2431"/>
              <a:ext cx="226" cy="7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61463" name="Oval 23"/>
            <p:cNvSpPr>
              <a:spLocks noChangeArrowheads="1"/>
            </p:cNvSpPr>
            <p:nvPr/>
          </p:nvSpPr>
          <p:spPr bwMode="blackWhite">
            <a:xfrm>
              <a:off x="4032" y="1363"/>
              <a:ext cx="76" cy="15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61464" name="Oval 24"/>
            <p:cNvSpPr>
              <a:spLocks noChangeArrowheads="1"/>
            </p:cNvSpPr>
            <p:nvPr/>
          </p:nvSpPr>
          <p:spPr bwMode="blackWhite">
            <a:xfrm>
              <a:off x="4032" y="1944"/>
              <a:ext cx="76" cy="15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647450463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3829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9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829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7" dur="500"/>
                                        <p:tgtEl>
                                          <p:spTgt spid="3829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829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829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2978" grpId="0" build="p" autoUpdateAnimBg="0"/>
      <p:bldP spid="382980" grpId="0" animBg="1" autoUpdateAnimBg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002" name="Text Box 2"/>
          <p:cNvSpPr txBox="1">
            <a:spLocks noChangeArrowheads="1"/>
          </p:cNvSpPr>
          <p:nvPr/>
        </p:nvSpPr>
        <p:spPr bwMode="blackWhite">
          <a:xfrm>
            <a:off x="231775" y="677863"/>
            <a:ext cx="80772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32" tIns="45715" rIns="91432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 sz="2800" b="1">
                <a:latin typeface="楷体_GB2312" pitchFamily="49" charset="-122"/>
                <a:ea typeface="楷体_GB2312" pitchFamily="49" charset="-122"/>
              </a:rPr>
              <a:t>根据动量定理，桌面对柔绳的冲力为：</a:t>
            </a:r>
          </a:p>
        </p:txBody>
      </p:sp>
      <p:graphicFrame>
        <p:nvGraphicFramePr>
          <p:cNvPr id="384003" name="Object 3"/>
          <p:cNvGraphicFramePr>
            <a:graphicFrameLocks noChangeAspect="1"/>
          </p:cNvGraphicFramePr>
          <p:nvPr/>
        </p:nvGraphicFramePr>
        <p:xfrm>
          <a:off x="917575" y="1287463"/>
          <a:ext cx="5334000" cy="1452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28" name="公式" r:id="rId3" imgW="1816100" imgH="571500" progId="Equation.3">
                  <p:embed/>
                </p:oleObj>
              </mc:Choice>
              <mc:Fallback>
                <p:oleObj name="公式" r:id="rId3" imgW="1816100" imgH="5715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blackWhite">
                      <a:xfrm>
                        <a:off x="917575" y="1287463"/>
                        <a:ext cx="5334000" cy="14525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hlink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4004" name="Text Box 4"/>
          <p:cNvSpPr txBox="1">
            <a:spLocks noChangeArrowheads="1"/>
          </p:cNvSpPr>
          <p:nvPr/>
        </p:nvSpPr>
        <p:spPr bwMode="blackWhite">
          <a:xfrm>
            <a:off x="538163" y="2811463"/>
            <a:ext cx="792162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32" tIns="45715" rIns="91432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 sz="2800" b="1">
                <a:latin typeface="楷体_GB2312" pitchFamily="49" charset="-122"/>
                <a:ea typeface="楷体_GB2312" pitchFamily="49" charset="-122"/>
              </a:rPr>
              <a:t>柔绳对桌面的冲力</a:t>
            </a:r>
            <a:r>
              <a:rPr kumimoji="1" lang="en-US" altLang="zh-CN" sz="2800" b="1" i="1">
                <a:latin typeface="楷体_GB2312" pitchFamily="49" charset="-122"/>
                <a:ea typeface="楷体_GB2312" pitchFamily="49" charset="-122"/>
              </a:rPr>
              <a:t>F</a:t>
            </a:r>
            <a:r>
              <a:rPr kumimoji="1" lang="zh-CN" altLang="en-US" sz="2800" b="1" i="1">
                <a:latin typeface="楷体_GB2312" pitchFamily="49" charset="-122"/>
                <a:ea typeface="楷体_GB2312" pitchFamily="49" charset="-122"/>
              </a:rPr>
              <a:t>＝－</a:t>
            </a:r>
            <a:r>
              <a:rPr kumimoji="1" lang="en-US" altLang="zh-CN" sz="2800" b="1" i="1">
                <a:latin typeface="楷体_GB2312" pitchFamily="49" charset="-122"/>
                <a:ea typeface="楷体_GB2312" pitchFamily="49" charset="-122"/>
              </a:rPr>
              <a:t>F</a:t>
            </a:r>
            <a:r>
              <a:rPr kumimoji="1" lang="en-US" altLang="zh-CN" sz="2800" b="1" i="1">
                <a:latin typeface="Times New Roman" pitchFamily="18" charset="0"/>
                <a:ea typeface="楷体_GB2312" pitchFamily="49" charset="-122"/>
              </a:rPr>
              <a:t>’</a:t>
            </a:r>
            <a:r>
              <a:rPr kumimoji="1" lang="en-US" altLang="zh-CN" sz="2800" b="1" i="1">
                <a:latin typeface="楷体_GB2312" pitchFamily="49" charset="-122"/>
                <a:ea typeface="楷体_GB2312" pitchFamily="49" charset="-122"/>
              </a:rPr>
              <a:t> </a:t>
            </a:r>
            <a:r>
              <a:rPr kumimoji="1" lang="zh-CN" altLang="en-US" sz="2800" b="1">
                <a:latin typeface="楷体_GB2312" pitchFamily="49" charset="-122"/>
                <a:ea typeface="楷体_GB2312" pitchFamily="49" charset="-122"/>
              </a:rPr>
              <a:t>即：</a:t>
            </a:r>
          </a:p>
        </p:txBody>
      </p:sp>
      <p:graphicFrame>
        <p:nvGraphicFramePr>
          <p:cNvPr id="384005" name="Object 5"/>
          <p:cNvGraphicFramePr>
            <a:graphicFrameLocks noChangeAspect="1"/>
          </p:cNvGraphicFramePr>
          <p:nvPr/>
        </p:nvGraphicFramePr>
        <p:xfrm>
          <a:off x="688975" y="3497263"/>
          <a:ext cx="7239000" cy="1001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29" name="公式" r:id="rId5" imgW="2832100" imgH="393700" progId="Equation.3">
                  <p:embed/>
                </p:oleObj>
              </mc:Choice>
              <mc:Fallback>
                <p:oleObj name="公式" r:id="rId5" imgW="2832100" imgH="3937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blackWhite">
                      <a:xfrm>
                        <a:off x="688975" y="3497263"/>
                        <a:ext cx="7239000" cy="10017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hlink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accent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4006" name="Text Box 6"/>
          <p:cNvSpPr txBox="1">
            <a:spLocks noChangeArrowheads="1"/>
          </p:cNvSpPr>
          <p:nvPr/>
        </p:nvSpPr>
        <p:spPr bwMode="blackWhite">
          <a:xfrm>
            <a:off x="468313" y="4581525"/>
            <a:ext cx="7999412" cy="1160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32" tIns="45715" rIns="91432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 sz="2800" b="1" dirty="0">
                <a:latin typeface="楷体_GB2312" pitchFamily="49" charset="-122"/>
                <a:ea typeface="楷体_GB2312" pitchFamily="49" charset="-122"/>
              </a:rPr>
              <a:t>而已落到桌面上的柔绳的重量为</a:t>
            </a:r>
            <a:r>
              <a:rPr kumimoji="1" lang="en-US" altLang="zh-CN" sz="2800" b="1" i="1" dirty="0">
                <a:latin typeface="楷体_GB2312" pitchFamily="49" charset="-122"/>
                <a:ea typeface="楷体_GB2312" pitchFamily="49" charset="-122"/>
              </a:rPr>
              <a:t>mg=</a:t>
            </a:r>
            <a:r>
              <a:rPr kumimoji="1" lang="en-US" altLang="zh-CN" sz="2800" b="1" i="1" dirty="0" err="1">
                <a:latin typeface="楷体_GB2312" pitchFamily="49" charset="-122"/>
                <a:ea typeface="楷体_GB2312" pitchFamily="49" charset="-122"/>
              </a:rPr>
              <a:t>Mgx</a:t>
            </a:r>
            <a:r>
              <a:rPr kumimoji="1" lang="en-US" altLang="zh-CN" sz="2800" b="1" i="1" dirty="0">
                <a:latin typeface="楷体_GB2312" pitchFamily="49" charset="-122"/>
                <a:ea typeface="楷体_GB2312" pitchFamily="49" charset="-122"/>
              </a:rPr>
              <a:t>/L</a:t>
            </a:r>
          </a:p>
          <a:p>
            <a:pPr eaLnBrk="1" hangingPunct="1">
              <a:spcBef>
                <a:spcPct val="50000"/>
              </a:spcBef>
            </a:pPr>
            <a:r>
              <a:rPr kumimoji="1" lang="zh-CN" altLang="zh-CN" sz="2800" b="1" dirty="0">
                <a:latin typeface="楷体_GB2312" pitchFamily="49" charset="-122"/>
                <a:ea typeface="楷体_GB2312" pitchFamily="49" charset="-122"/>
              </a:rPr>
              <a:t>所以</a:t>
            </a:r>
            <a:r>
              <a:rPr kumimoji="1" lang="en-US" altLang="zh-CN" sz="2800" b="1" i="1" dirty="0">
                <a:latin typeface="楷体_GB2312" pitchFamily="49" charset="-122"/>
                <a:ea typeface="楷体_GB2312" pitchFamily="49" charset="-122"/>
              </a:rPr>
              <a:t>F</a:t>
            </a:r>
            <a:r>
              <a:rPr kumimoji="1" lang="zh-CN" altLang="zh-CN" sz="2800" b="1" i="1" baseline="-25000" dirty="0">
                <a:latin typeface="楷体_GB2312" pitchFamily="49" charset="-122"/>
                <a:ea typeface="楷体_GB2312" pitchFamily="49" charset="-122"/>
              </a:rPr>
              <a:t>总</a:t>
            </a:r>
            <a:r>
              <a:rPr kumimoji="1" lang="zh-CN" altLang="zh-CN" sz="2800" b="1" i="1" dirty="0">
                <a:latin typeface="楷体_GB2312" pitchFamily="49" charset="-122"/>
                <a:ea typeface="楷体_GB2312" pitchFamily="49" charset="-122"/>
              </a:rPr>
              <a:t>=</a:t>
            </a:r>
            <a:r>
              <a:rPr kumimoji="1" lang="en-US" altLang="zh-CN" sz="2800" b="1" i="1" dirty="0" err="1">
                <a:latin typeface="楷体_GB2312" pitchFamily="49" charset="-122"/>
                <a:ea typeface="楷体_GB2312" pitchFamily="49" charset="-122"/>
              </a:rPr>
              <a:t>F+mg</a:t>
            </a:r>
            <a:r>
              <a:rPr kumimoji="1" lang="en-US" altLang="zh-CN" sz="2800" b="1" i="1" dirty="0">
                <a:latin typeface="楷体_GB2312" pitchFamily="49" charset="-122"/>
                <a:ea typeface="楷体_GB2312" pitchFamily="49" charset="-122"/>
              </a:rPr>
              <a:t>=2Mgx/</a:t>
            </a:r>
            <a:r>
              <a:rPr kumimoji="1" lang="en-US" altLang="zh-CN" sz="2800" b="1" i="1" dirty="0" err="1">
                <a:latin typeface="楷体_GB2312" pitchFamily="49" charset="-122"/>
                <a:ea typeface="楷体_GB2312" pitchFamily="49" charset="-122"/>
              </a:rPr>
              <a:t>L+Mgx</a:t>
            </a:r>
            <a:r>
              <a:rPr kumimoji="1" lang="en-US" altLang="zh-CN" sz="2800" b="1" i="1" dirty="0">
                <a:latin typeface="楷体_GB2312" pitchFamily="49" charset="-122"/>
                <a:ea typeface="楷体_GB2312" pitchFamily="49" charset="-122"/>
              </a:rPr>
              <a:t>/L=3mg</a:t>
            </a:r>
            <a:endParaRPr kumimoji="1" lang="en-US" altLang="zh-CN" sz="2800" b="1" dirty="0">
              <a:latin typeface="楷体_GB2312" pitchFamily="49" charset="-122"/>
              <a:ea typeface="楷体_GB2312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20488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0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840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840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3" dur="500"/>
                                        <p:tgtEl>
                                          <p:spTgt spid="3840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0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840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840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4" dur="500"/>
                                        <p:tgtEl>
                                          <p:spTgt spid="3840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0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75"/>
                                        <p:tgtEl>
                                          <p:spTgt spid="3840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0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75"/>
                                        <p:tgtEl>
                                          <p:spTgt spid="3840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4002" grpId="0" build="p" autoUpdateAnimBg="0"/>
      <p:bldP spid="384004" grpId="0" build="p" autoUpdateAnimBg="0"/>
      <p:bldP spid="384006" grpId="0" build="p" autoUpdateAnimBg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1" name="Rectangle 2"/>
          <p:cNvSpPr>
            <a:spLocks noChangeArrowheads="1"/>
          </p:cNvSpPr>
          <p:nvPr/>
        </p:nvSpPr>
        <p:spPr bwMode="auto">
          <a:xfrm>
            <a:off x="179388" y="348882"/>
            <a:ext cx="7345362" cy="14957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1pPr>
            <a:lvl2pPr marL="742950" indent="-28575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2pPr>
            <a:lvl3pPr marL="11430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3pPr>
            <a:lvl4pPr marL="16002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4pPr>
            <a:lvl5pPr marL="20574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9pPr>
          </a:lstStyle>
          <a:p>
            <a:pPr eaLnBrk="1" hangingPunct="1">
              <a:spcBef>
                <a:spcPct val="40000"/>
              </a:spcBef>
            </a:pPr>
            <a:r>
              <a:rPr kumimoji="1" lang="zh-CN" altLang="en-US" sz="2400" dirty="0">
                <a:solidFill>
                  <a:srgbClr val="0000CC"/>
                </a:solidFill>
                <a:latin typeface="+mn-ea"/>
                <a:ea typeface="+mn-ea"/>
              </a:rPr>
              <a:t>力学中常见的几种力</a:t>
            </a:r>
            <a:r>
              <a:rPr kumimoji="1" lang="en-US" altLang="zh-CN" sz="2400" dirty="0">
                <a:solidFill>
                  <a:srgbClr val="0000CC"/>
                </a:solidFill>
                <a:latin typeface="+mn-ea"/>
                <a:ea typeface="+mn-ea"/>
              </a:rPr>
              <a:t>:</a:t>
            </a:r>
          </a:p>
          <a:p>
            <a:pPr eaLnBrk="1" hangingPunct="1">
              <a:spcBef>
                <a:spcPct val="40000"/>
              </a:spcBef>
            </a:pPr>
            <a:r>
              <a:rPr kumimoji="1" lang="en-US" altLang="zh-CN" sz="2400" dirty="0">
                <a:solidFill>
                  <a:srgbClr val="800000"/>
                </a:solidFill>
                <a:latin typeface="+mn-ea"/>
                <a:ea typeface="+mn-ea"/>
              </a:rPr>
              <a:t> </a:t>
            </a:r>
            <a:r>
              <a:rPr kumimoji="1" lang="en-US" altLang="zh-CN" sz="2400" dirty="0">
                <a:latin typeface="+mn-ea"/>
                <a:ea typeface="+mn-ea"/>
              </a:rPr>
              <a:t>1) </a:t>
            </a:r>
            <a:r>
              <a:rPr kumimoji="1" lang="zh-CN" altLang="en-US" sz="2400" dirty="0">
                <a:latin typeface="+mn-ea"/>
                <a:ea typeface="+mn-ea"/>
              </a:rPr>
              <a:t>万有引力</a:t>
            </a:r>
            <a:r>
              <a:rPr kumimoji="1" lang="en-US" altLang="zh-CN" sz="2400" dirty="0">
                <a:latin typeface="+mn-ea"/>
                <a:ea typeface="+mn-ea"/>
              </a:rPr>
              <a:t>(gravitational force)</a:t>
            </a:r>
          </a:p>
          <a:p>
            <a:pPr eaLnBrk="1" hangingPunct="1">
              <a:spcBef>
                <a:spcPct val="40000"/>
              </a:spcBef>
            </a:pPr>
            <a:r>
              <a:rPr kumimoji="1" lang="en-US" altLang="zh-CN" sz="2400" dirty="0">
                <a:solidFill>
                  <a:srgbClr val="800000"/>
                </a:solidFill>
                <a:latin typeface="+mn-ea"/>
                <a:ea typeface="+mn-ea"/>
              </a:rPr>
              <a:t> </a:t>
            </a:r>
            <a:r>
              <a:rPr kumimoji="1" lang="en-US" altLang="zh-CN" sz="2400" dirty="0">
                <a:latin typeface="+mn-ea"/>
                <a:ea typeface="+mn-ea"/>
              </a:rPr>
              <a:t>    </a:t>
            </a:r>
            <a:r>
              <a:rPr kumimoji="1" lang="zh-CN" altLang="en-US" sz="2400" dirty="0">
                <a:latin typeface="+mn-ea"/>
                <a:ea typeface="+mn-ea"/>
              </a:rPr>
              <a:t>重力</a:t>
            </a:r>
            <a:r>
              <a:rPr kumimoji="1" lang="en-US" altLang="zh-CN" sz="2400" dirty="0">
                <a:latin typeface="+mn-ea"/>
                <a:ea typeface="+mn-ea"/>
              </a:rPr>
              <a:t>(gravity)</a:t>
            </a:r>
          </a:p>
        </p:txBody>
      </p:sp>
      <p:graphicFrame>
        <p:nvGraphicFramePr>
          <p:cNvPr id="5122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36196426"/>
              </p:ext>
            </p:extLst>
          </p:nvPr>
        </p:nvGraphicFramePr>
        <p:xfrm>
          <a:off x="5508104" y="479475"/>
          <a:ext cx="1657350" cy="898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25" r:id="rId4" imgW="812447" imgH="406224" progId="Equation.3">
                  <p:embed/>
                </p:oleObj>
              </mc:Choice>
              <mc:Fallback>
                <p:oleObj r:id="rId4" imgW="812447" imgH="406224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08104" y="479475"/>
                        <a:ext cx="1657350" cy="8985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3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95915808"/>
              </p:ext>
            </p:extLst>
          </p:nvPr>
        </p:nvGraphicFramePr>
        <p:xfrm>
          <a:off x="3275806" y="1406598"/>
          <a:ext cx="1152525" cy="522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26" name="公式" r:id="rId6" imgW="507960" imgH="228600" progId="Equation.3">
                  <p:embed/>
                </p:oleObj>
              </mc:Choice>
              <mc:Fallback>
                <p:oleObj name="公式" r:id="rId6" imgW="50796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75806" y="1406598"/>
                        <a:ext cx="1152525" cy="5222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132" name="Group 5"/>
          <p:cNvGrpSpPr>
            <a:grpSpLocks/>
          </p:cNvGrpSpPr>
          <p:nvPr/>
        </p:nvGrpSpPr>
        <p:grpSpPr bwMode="auto">
          <a:xfrm>
            <a:off x="6948488" y="260350"/>
            <a:ext cx="1800225" cy="2376488"/>
            <a:chOff x="3696" y="1008"/>
            <a:chExt cx="1761" cy="2304"/>
          </a:xfrm>
        </p:grpSpPr>
        <p:pic>
          <p:nvPicPr>
            <p:cNvPr id="5146" name="Picture 6" descr="erth2"/>
            <p:cNvPicPr>
              <a:picLocks noChangeAspect="1" noChangeArrowheads="1"/>
            </p:cNvPicPr>
            <p:nvPr/>
          </p:nvPicPr>
          <p:blipFill>
            <a:blip r:embed="rId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96" y="1776"/>
              <a:ext cx="1536" cy="15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9559" name="Oval 7"/>
            <p:cNvSpPr>
              <a:spLocks noChangeArrowheads="1"/>
            </p:cNvSpPr>
            <p:nvPr/>
          </p:nvSpPr>
          <p:spPr bwMode="auto">
            <a:xfrm>
              <a:off x="4993" y="1344"/>
              <a:ext cx="191" cy="192"/>
            </a:xfrm>
            <a:prstGeom prst="ellipse">
              <a:avLst/>
            </a:prstGeom>
            <a:gradFill rotWithShape="0">
              <a:gsLst>
                <a:gs pos="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 sz="2400" b="1">
                <a:latin typeface="+mn-ea"/>
              </a:endParaRPr>
            </a:p>
          </p:txBody>
        </p:sp>
        <p:graphicFrame>
          <p:nvGraphicFramePr>
            <p:cNvPr id="5127" name="Object 8"/>
            <p:cNvGraphicFramePr>
              <a:graphicFrameLocks noChangeAspect="1"/>
            </p:cNvGraphicFramePr>
            <p:nvPr/>
          </p:nvGraphicFramePr>
          <p:xfrm>
            <a:off x="4621" y="1486"/>
            <a:ext cx="307" cy="35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427" name="公式" r:id="rId9" imgW="164880" imgH="190440" progId="Equation.3">
                    <p:embed/>
                  </p:oleObj>
                </mc:Choice>
                <mc:Fallback>
                  <p:oleObj name="公式" r:id="rId9" imgW="164880" imgH="1904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621" y="1486"/>
                          <a:ext cx="307" cy="35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128" name="Object 9"/>
            <p:cNvGraphicFramePr>
              <a:graphicFrameLocks noChangeAspect="1"/>
            </p:cNvGraphicFramePr>
            <p:nvPr/>
          </p:nvGraphicFramePr>
          <p:xfrm>
            <a:off x="5076" y="2821"/>
            <a:ext cx="381" cy="42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428" name="Equation" r:id="rId11" imgW="203040" imgH="228600" progId="Equation.3">
                    <p:embed/>
                  </p:oleObj>
                </mc:Choice>
                <mc:Fallback>
                  <p:oleObj name="Equation" r:id="rId11" imgW="203040" imgH="2286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076" y="2821"/>
                          <a:ext cx="381" cy="42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bg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129" name="Object 10"/>
            <p:cNvGraphicFramePr>
              <a:graphicFrameLocks noChangeAspect="1"/>
            </p:cNvGraphicFramePr>
            <p:nvPr/>
          </p:nvGraphicFramePr>
          <p:xfrm>
            <a:off x="4848" y="1008"/>
            <a:ext cx="380" cy="45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429" name="Equation" r:id="rId13" imgW="203040" imgH="241200" progId="Equation.3">
                    <p:embed/>
                  </p:oleObj>
                </mc:Choice>
                <mc:Fallback>
                  <p:oleObj name="Equation" r:id="rId13" imgW="203040" imgH="2412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48" y="1008"/>
                          <a:ext cx="380" cy="45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148" name="Line 11"/>
            <p:cNvSpPr>
              <a:spLocks noChangeShapeType="1"/>
            </p:cNvSpPr>
            <p:nvPr/>
          </p:nvSpPr>
          <p:spPr bwMode="auto">
            <a:xfrm>
              <a:off x="5136" y="1488"/>
              <a:ext cx="192" cy="96"/>
            </a:xfrm>
            <a:prstGeom prst="line">
              <a:avLst/>
            </a:prstGeom>
            <a:noFill/>
            <a:ln w="28575">
              <a:solidFill>
                <a:srgbClr val="FF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400" b="1">
                <a:latin typeface="+mn-ea"/>
              </a:endParaRPr>
            </a:p>
          </p:txBody>
        </p:sp>
        <p:sp>
          <p:nvSpPr>
            <p:cNvPr id="5149" name="Line 12"/>
            <p:cNvSpPr>
              <a:spLocks noChangeShapeType="1"/>
            </p:cNvSpPr>
            <p:nvPr/>
          </p:nvSpPr>
          <p:spPr bwMode="auto">
            <a:xfrm>
              <a:off x="4560" y="2544"/>
              <a:ext cx="240" cy="144"/>
            </a:xfrm>
            <a:prstGeom prst="line">
              <a:avLst/>
            </a:prstGeom>
            <a:noFill/>
            <a:ln w="28575">
              <a:solidFill>
                <a:srgbClr val="FF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400" b="1">
                <a:latin typeface="+mn-ea"/>
              </a:endParaRPr>
            </a:p>
          </p:txBody>
        </p:sp>
        <p:sp>
          <p:nvSpPr>
            <p:cNvPr id="5150" name="Line 13"/>
            <p:cNvSpPr>
              <a:spLocks noChangeShapeType="1"/>
            </p:cNvSpPr>
            <p:nvPr/>
          </p:nvSpPr>
          <p:spPr bwMode="auto">
            <a:xfrm flipV="1">
              <a:off x="4704" y="1584"/>
              <a:ext cx="528" cy="1008"/>
            </a:xfrm>
            <a:prstGeom prst="line">
              <a:avLst/>
            </a:prstGeom>
            <a:noFill/>
            <a:ln w="38100">
              <a:solidFill>
                <a:srgbClr val="FF00FF"/>
              </a:solidFill>
              <a:prstDash val="sysDot"/>
              <a:round/>
              <a:headEnd type="stealth" w="med" len="lg"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400" b="1">
                <a:latin typeface="+mn-ea"/>
              </a:endParaRPr>
            </a:p>
          </p:txBody>
        </p:sp>
        <p:sp>
          <p:nvSpPr>
            <p:cNvPr id="5151" name="Line 14"/>
            <p:cNvSpPr>
              <a:spLocks noChangeShapeType="1"/>
            </p:cNvSpPr>
            <p:nvPr/>
          </p:nvSpPr>
          <p:spPr bwMode="auto">
            <a:xfrm flipH="1">
              <a:off x="4512" y="1440"/>
              <a:ext cx="576" cy="1104"/>
            </a:xfrm>
            <a:prstGeom prst="line">
              <a:avLst/>
            </a:prstGeom>
            <a:noFill/>
            <a:ln w="38100">
              <a:solidFill>
                <a:schemeClr val="hlink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400" b="1">
                <a:latin typeface="+mn-ea"/>
              </a:endParaRPr>
            </a:p>
          </p:txBody>
        </p:sp>
        <p:sp>
          <p:nvSpPr>
            <p:cNvPr id="5152" name="Line 15"/>
            <p:cNvSpPr>
              <a:spLocks noChangeShapeType="1"/>
            </p:cNvSpPr>
            <p:nvPr/>
          </p:nvSpPr>
          <p:spPr bwMode="auto">
            <a:xfrm flipH="1">
              <a:off x="4848" y="1440"/>
              <a:ext cx="240" cy="432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400" b="1">
                <a:latin typeface="+mn-ea"/>
              </a:endParaRPr>
            </a:p>
          </p:txBody>
        </p:sp>
        <p:graphicFrame>
          <p:nvGraphicFramePr>
            <p:cNvPr id="5130" name="Object 16"/>
            <p:cNvGraphicFramePr>
              <a:graphicFrameLocks noChangeAspect="1"/>
            </p:cNvGraphicFramePr>
            <p:nvPr/>
          </p:nvGraphicFramePr>
          <p:xfrm>
            <a:off x="5040" y="1680"/>
            <a:ext cx="308" cy="50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430" name="Equation" r:id="rId15" imgW="139680" imgH="228600" progId="Equation.3">
                    <p:embed/>
                  </p:oleObj>
                </mc:Choice>
                <mc:Fallback>
                  <p:oleObj name="Equation" r:id="rId15" imgW="139680" imgH="2286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040" y="1680"/>
                          <a:ext cx="308" cy="50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" name="Group 17"/>
          <p:cNvGrpSpPr>
            <a:grpSpLocks/>
          </p:cNvGrpSpPr>
          <p:nvPr/>
        </p:nvGrpSpPr>
        <p:grpSpPr bwMode="auto">
          <a:xfrm>
            <a:off x="0" y="2349501"/>
            <a:ext cx="7380312" cy="1668463"/>
            <a:chOff x="158" y="1480"/>
            <a:chExt cx="4219" cy="1051"/>
          </a:xfrm>
        </p:grpSpPr>
        <p:sp>
          <p:nvSpPr>
            <p:cNvPr id="5141" name="Rectangle 18"/>
            <p:cNvSpPr>
              <a:spLocks noChangeArrowheads="1"/>
            </p:cNvSpPr>
            <p:nvPr/>
          </p:nvSpPr>
          <p:spPr bwMode="auto">
            <a:xfrm>
              <a:off x="158" y="1860"/>
              <a:ext cx="2562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1pPr>
              <a:lvl2pPr marL="742950" indent="-28575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2pPr>
              <a:lvl3pPr marL="11430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3pPr>
              <a:lvl4pPr marL="16002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4pPr>
              <a:lvl5pPr marL="20574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9pPr>
            </a:lstStyle>
            <a:p>
              <a:pPr eaLnBrk="1" hangingPunct="1"/>
              <a:r>
                <a:rPr kumimoji="1" lang="en-US" altLang="zh-CN" sz="2400" dirty="0">
                  <a:latin typeface="+mn-ea"/>
                  <a:ea typeface="+mn-ea"/>
                </a:rPr>
                <a:t>2) </a:t>
              </a:r>
              <a:r>
                <a:rPr kumimoji="1" lang="zh-CN" altLang="en-US" sz="2400" dirty="0">
                  <a:latin typeface="+mn-ea"/>
                  <a:ea typeface="+mn-ea"/>
                </a:rPr>
                <a:t>弹性力</a:t>
              </a:r>
              <a:r>
                <a:rPr kumimoji="1" lang="en-US" altLang="zh-CN" sz="2400" dirty="0">
                  <a:latin typeface="+mn-ea"/>
                  <a:ea typeface="+mn-ea"/>
                </a:rPr>
                <a:t>(elastic force)</a:t>
              </a:r>
            </a:p>
          </p:txBody>
        </p:sp>
        <p:sp>
          <p:nvSpPr>
            <p:cNvPr id="5142" name="AutoShape 19"/>
            <p:cNvSpPr>
              <a:spLocks/>
            </p:cNvSpPr>
            <p:nvPr/>
          </p:nvSpPr>
          <p:spPr bwMode="auto">
            <a:xfrm>
              <a:off x="2326" y="1671"/>
              <a:ext cx="93" cy="807"/>
            </a:xfrm>
            <a:prstGeom prst="leftBrace">
              <a:avLst>
                <a:gd name="adj1" fmla="val 72312"/>
                <a:gd name="adj2" fmla="val 50000"/>
              </a:avLst>
            </a:prstGeom>
            <a:noFill/>
            <a:ln w="28575">
              <a:solidFill>
                <a:srgbClr val="0000C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1pPr>
              <a:lvl2pPr marL="742950" indent="-28575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2pPr>
              <a:lvl3pPr marL="11430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3pPr>
              <a:lvl4pPr marL="16002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4pPr>
              <a:lvl5pPr marL="20574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9pPr>
            </a:lstStyle>
            <a:p>
              <a:pPr algn="ctr" eaLnBrk="1" hangingPunct="1"/>
              <a:endParaRPr lang="zh-CN" altLang="en-US" sz="2400">
                <a:solidFill>
                  <a:schemeClr val="accent2"/>
                </a:solidFill>
                <a:latin typeface="+mn-ea"/>
                <a:ea typeface="+mn-ea"/>
              </a:endParaRPr>
            </a:p>
          </p:txBody>
        </p:sp>
        <p:sp>
          <p:nvSpPr>
            <p:cNvPr id="5143" name="Rectangle 20"/>
            <p:cNvSpPr>
              <a:spLocks noChangeArrowheads="1"/>
            </p:cNvSpPr>
            <p:nvPr/>
          </p:nvSpPr>
          <p:spPr bwMode="auto">
            <a:xfrm>
              <a:off x="2372" y="1480"/>
              <a:ext cx="1286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1pPr>
              <a:lvl2pPr marL="742950" indent="-28575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2pPr>
              <a:lvl3pPr marL="11430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3pPr>
              <a:lvl4pPr marL="16002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4pPr>
              <a:lvl5pPr marL="20574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9pPr>
            </a:lstStyle>
            <a:p>
              <a:pPr eaLnBrk="1" hangingPunct="1"/>
              <a:r>
                <a:rPr kumimoji="1" lang="zh-CN" altLang="en-US" sz="2400">
                  <a:latin typeface="+mn-ea"/>
                  <a:ea typeface="+mn-ea"/>
                </a:rPr>
                <a:t>弹簧的弹性力</a:t>
              </a:r>
            </a:p>
          </p:txBody>
        </p:sp>
        <p:sp>
          <p:nvSpPr>
            <p:cNvPr id="5144" name="Rectangle 21"/>
            <p:cNvSpPr>
              <a:spLocks noChangeArrowheads="1"/>
            </p:cNvSpPr>
            <p:nvPr/>
          </p:nvSpPr>
          <p:spPr bwMode="auto">
            <a:xfrm>
              <a:off x="2373" y="1860"/>
              <a:ext cx="1675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1pPr>
              <a:lvl2pPr marL="742950" indent="-28575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2pPr>
              <a:lvl3pPr marL="11430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3pPr>
              <a:lvl4pPr marL="16002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4pPr>
              <a:lvl5pPr marL="20574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9pPr>
            </a:lstStyle>
            <a:p>
              <a:pPr eaLnBrk="1" hangingPunct="1"/>
              <a:r>
                <a:rPr kumimoji="1" lang="zh-CN" altLang="en-US" sz="2400" dirty="0">
                  <a:latin typeface="+mn-ea"/>
                  <a:ea typeface="+mn-ea"/>
                </a:rPr>
                <a:t>挤压引起的弹性力</a:t>
              </a:r>
            </a:p>
          </p:txBody>
        </p:sp>
        <p:sp>
          <p:nvSpPr>
            <p:cNvPr id="5145" name="Rectangle 22">
              <a:hlinkClick r:id="rId17" action="ppaction://hlinkfile"/>
            </p:cNvPr>
            <p:cNvSpPr>
              <a:spLocks noChangeArrowheads="1"/>
            </p:cNvSpPr>
            <p:nvPr/>
          </p:nvSpPr>
          <p:spPr bwMode="auto">
            <a:xfrm>
              <a:off x="2373" y="2240"/>
              <a:ext cx="1754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1pPr>
              <a:lvl2pPr marL="742950" indent="-28575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2pPr>
              <a:lvl3pPr marL="11430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3pPr>
              <a:lvl4pPr marL="16002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4pPr>
              <a:lvl5pPr marL="20574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9pPr>
            </a:lstStyle>
            <a:p>
              <a:pPr eaLnBrk="1" hangingPunct="1"/>
              <a:r>
                <a:rPr kumimoji="1" lang="zh-CN" altLang="en-US" sz="2400" dirty="0">
                  <a:latin typeface="+mn-ea"/>
                  <a:ea typeface="+mn-ea"/>
                </a:rPr>
                <a:t>绳子的拉力</a:t>
              </a:r>
              <a:r>
                <a:rPr kumimoji="1" lang="en-US" altLang="zh-CN" sz="2400" dirty="0">
                  <a:latin typeface="+mn-ea"/>
                  <a:ea typeface="+mn-ea"/>
                </a:rPr>
                <a:t>(L)</a:t>
              </a:r>
            </a:p>
          </p:txBody>
        </p:sp>
        <p:graphicFrame>
          <p:nvGraphicFramePr>
            <p:cNvPr id="5126" name="Object 23"/>
            <p:cNvGraphicFramePr>
              <a:graphicFrameLocks noChangeAspect="1"/>
            </p:cNvGraphicFramePr>
            <p:nvPr/>
          </p:nvGraphicFramePr>
          <p:xfrm>
            <a:off x="3696" y="1525"/>
            <a:ext cx="681" cy="2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431" name="公式" r:id="rId18" imgW="545760" imgH="177480" progId="Equation.3">
                    <p:embed/>
                  </p:oleObj>
                </mc:Choice>
                <mc:Fallback>
                  <p:oleObj name="公式" r:id="rId18" imgW="545760" imgH="1774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96" y="1525"/>
                          <a:ext cx="681" cy="26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pic>
        <p:nvPicPr>
          <p:cNvPr id="279576" name="Picture 24" descr="MEelfopd01"/>
          <p:cNvPicPr>
            <a:picLocks noChangeAspect="1" noChangeArrowheads="1"/>
          </p:cNvPicPr>
          <p:nvPr/>
        </p:nvPicPr>
        <p:blipFill>
          <a:blip r:embed="rId2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025" y="2708275"/>
            <a:ext cx="2052638" cy="208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" name="Group 25"/>
          <p:cNvGrpSpPr>
            <a:grpSpLocks/>
          </p:cNvGrpSpPr>
          <p:nvPr/>
        </p:nvGrpSpPr>
        <p:grpSpPr bwMode="auto">
          <a:xfrm>
            <a:off x="250825" y="4292600"/>
            <a:ext cx="6778625" cy="1171575"/>
            <a:chOff x="158" y="2341"/>
            <a:chExt cx="4270" cy="738"/>
          </a:xfrm>
        </p:grpSpPr>
        <p:sp>
          <p:nvSpPr>
            <p:cNvPr id="5137" name="Rectangle 26"/>
            <p:cNvSpPr>
              <a:spLocks noChangeArrowheads="1"/>
            </p:cNvSpPr>
            <p:nvPr/>
          </p:nvSpPr>
          <p:spPr bwMode="auto">
            <a:xfrm>
              <a:off x="158" y="2532"/>
              <a:ext cx="2303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1pPr>
              <a:lvl2pPr marL="742950" indent="-28575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2pPr>
              <a:lvl3pPr marL="11430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3pPr>
              <a:lvl4pPr marL="16002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4pPr>
              <a:lvl5pPr marL="20574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9pPr>
            </a:lstStyle>
            <a:p>
              <a:pPr eaLnBrk="1" hangingPunct="1"/>
              <a:r>
                <a:rPr kumimoji="1" lang="en-US" altLang="zh-CN" sz="2400" dirty="0">
                  <a:latin typeface="+mn-ea"/>
                  <a:ea typeface="+mn-ea"/>
                </a:rPr>
                <a:t>3) </a:t>
              </a:r>
              <a:r>
                <a:rPr kumimoji="1" lang="zh-CN" altLang="en-US" sz="2400" dirty="0">
                  <a:latin typeface="+mn-ea"/>
                  <a:ea typeface="+mn-ea"/>
                </a:rPr>
                <a:t>摩擦力</a:t>
              </a:r>
              <a:r>
                <a:rPr kumimoji="1" lang="en-US" altLang="zh-CN" sz="2000" dirty="0">
                  <a:latin typeface="+mn-ea"/>
                  <a:ea typeface="+mn-ea"/>
                </a:rPr>
                <a:t>(friction force)</a:t>
              </a:r>
            </a:p>
          </p:txBody>
        </p:sp>
        <p:sp>
          <p:nvSpPr>
            <p:cNvPr id="5138" name="Rectangle 27"/>
            <p:cNvSpPr>
              <a:spLocks noChangeArrowheads="1"/>
            </p:cNvSpPr>
            <p:nvPr/>
          </p:nvSpPr>
          <p:spPr bwMode="auto">
            <a:xfrm>
              <a:off x="2485" y="2341"/>
              <a:ext cx="896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1pPr>
              <a:lvl2pPr marL="742950" indent="-28575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2pPr>
              <a:lvl3pPr marL="11430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3pPr>
              <a:lvl4pPr marL="16002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4pPr>
              <a:lvl5pPr marL="20574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9pPr>
            </a:lstStyle>
            <a:p>
              <a:pPr eaLnBrk="1" hangingPunct="1"/>
              <a:r>
                <a:rPr kumimoji="1" lang="zh-CN" altLang="en-US" sz="2400" dirty="0">
                  <a:latin typeface="+mn-ea"/>
                  <a:ea typeface="+mn-ea"/>
                </a:rPr>
                <a:t>静摩擦力</a:t>
              </a:r>
            </a:p>
          </p:txBody>
        </p:sp>
        <p:sp>
          <p:nvSpPr>
            <p:cNvPr id="5139" name="AutoShape 28"/>
            <p:cNvSpPr>
              <a:spLocks/>
            </p:cNvSpPr>
            <p:nvPr/>
          </p:nvSpPr>
          <p:spPr bwMode="auto">
            <a:xfrm>
              <a:off x="2402" y="2463"/>
              <a:ext cx="83" cy="545"/>
            </a:xfrm>
            <a:prstGeom prst="leftBrace">
              <a:avLst>
                <a:gd name="adj1" fmla="val 54719"/>
                <a:gd name="adj2" fmla="val 50000"/>
              </a:avLst>
            </a:prstGeom>
            <a:noFill/>
            <a:ln w="28575">
              <a:solidFill>
                <a:srgbClr val="0000C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1pPr>
              <a:lvl2pPr marL="742950" indent="-28575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2pPr>
              <a:lvl3pPr marL="11430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3pPr>
              <a:lvl4pPr marL="16002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4pPr>
              <a:lvl5pPr marL="20574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2400">
                <a:latin typeface="+mn-ea"/>
                <a:ea typeface="+mn-ea"/>
              </a:endParaRPr>
            </a:p>
          </p:txBody>
        </p:sp>
        <p:graphicFrame>
          <p:nvGraphicFramePr>
            <p:cNvPr id="5124" name="Object 29"/>
            <p:cNvGraphicFramePr>
              <a:graphicFrameLocks noChangeAspect="1"/>
            </p:cNvGraphicFramePr>
            <p:nvPr/>
          </p:nvGraphicFramePr>
          <p:xfrm>
            <a:off x="3424" y="2356"/>
            <a:ext cx="1004" cy="34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432" name="公式" r:id="rId21" imgW="787320" imgH="228600" progId="Equation.3">
                    <p:embed/>
                  </p:oleObj>
                </mc:Choice>
                <mc:Fallback>
                  <p:oleObj name="公式" r:id="rId21" imgW="787320" imgH="2286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24" y="2356"/>
                          <a:ext cx="1004" cy="34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hlink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140" name="Rectangle 30"/>
            <p:cNvSpPr>
              <a:spLocks noChangeArrowheads="1"/>
            </p:cNvSpPr>
            <p:nvPr/>
          </p:nvSpPr>
          <p:spPr bwMode="auto">
            <a:xfrm>
              <a:off x="2426" y="2749"/>
              <a:ext cx="1091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1pPr>
              <a:lvl2pPr marL="742950" indent="-28575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2pPr>
              <a:lvl3pPr marL="11430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3pPr>
              <a:lvl4pPr marL="16002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4pPr>
              <a:lvl5pPr marL="20574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9pPr>
            </a:lstStyle>
            <a:p>
              <a:pPr eaLnBrk="1" hangingPunct="1"/>
              <a:r>
                <a:rPr kumimoji="1" lang="zh-CN" altLang="en-US" sz="2400">
                  <a:latin typeface="+mn-ea"/>
                  <a:ea typeface="+mn-ea"/>
                </a:rPr>
                <a:t>滑动摩擦力</a:t>
              </a:r>
            </a:p>
          </p:txBody>
        </p:sp>
        <p:graphicFrame>
          <p:nvGraphicFramePr>
            <p:cNvPr id="5125" name="Object 31"/>
            <p:cNvGraphicFramePr>
              <a:graphicFrameLocks noChangeAspect="1"/>
            </p:cNvGraphicFramePr>
            <p:nvPr/>
          </p:nvGraphicFramePr>
          <p:xfrm>
            <a:off x="3606" y="2750"/>
            <a:ext cx="719" cy="32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433" name="公式" r:id="rId23" imgW="583920" imgH="228600" progId="Equation.3">
                    <p:embed/>
                  </p:oleObj>
                </mc:Choice>
                <mc:Fallback>
                  <p:oleObj name="公式" r:id="rId23" imgW="583920" imgH="2286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06" y="2750"/>
                          <a:ext cx="719" cy="32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hlink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79584" name="Rectangle 32"/>
          <p:cNvSpPr>
            <a:spLocks noChangeArrowheads="1"/>
          </p:cNvSpPr>
          <p:nvPr/>
        </p:nvSpPr>
        <p:spPr bwMode="auto">
          <a:xfrm>
            <a:off x="539750" y="5734050"/>
            <a:ext cx="799147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1pPr>
            <a:lvl2pPr marL="742950" indent="-28575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2pPr>
            <a:lvl3pPr marL="11430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3pPr>
            <a:lvl4pPr marL="16002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4pPr>
            <a:lvl5pPr marL="20574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9pPr>
          </a:lstStyle>
          <a:p>
            <a:pPr eaLnBrk="1" hangingPunct="1"/>
            <a:r>
              <a:rPr kumimoji="1" lang="zh-CN" altLang="en-US" sz="2400">
                <a:latin typeface="+mn-ea"/>
                <a:ea typeface="+mn-ea"/>
              </a:rPr>
              <a:t>粘滞阻力</a:t>
            </a:r>
            <a:r>
              <a:rPr kumimoji="1" lang="en-US" altLang="zh-CN" sz="2400">
                <a:latin typeface="+mn-ea"/>
                <a:ea typeface="+mn-ea"/>
              </a:rPr>
              <a:t>: </a:t>
            </a:r>
            <a:r>
              <a:rPr kumimoji="1" lang="zh-CN" altLang="en-US" sz="2400">
                <a:latin typeface="+mn-ea"/>
                <a:ea typeface="+mn-ea"/>
              </a:rPr>
              <a:t>流体之间存在相对运动时受到的摩擦力</a:t>
            </a:r>
          </a:p>
        </p:txBody>
      </p:sp>
    </p:spTree>
    <p:extLst>
      <p:ext uri="{BB962C8B-B14F-4D97-AF65-F5344CB8AC3E}">
        <p14:creationId xmlns:p14="http://schemas.microsoft.com/office/powerpoint/2010/main" val="1628427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8" dur="500"/>
                                        <p:tgtEl>
                                          <p:spTgt spid="2795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958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5" name="Text Box 2"/>
          <p:cNvSpPr txBox="1">
            <a:spLocks noChangeArrowheads="1"/>
          </p:cNvSpPr>
          <p:nvPr/>
        </p:nvSpPr>
        <p:spPr bwMode="auto">
          <a:xfrm>
            <a:off x="250825" y="333375"/>
            <a:ext cx="2625725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1pPr>
            <a:lvl2pPr marL="742950" indent="-28575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2pPr>
            <a:lvl3pPr marL="11430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3pPr>
            <a:lvl4pPr marL="16002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4pPr>
            <a:lvl5pPr marL="20574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>
                <a:solidFill>
                  <a:srgbClr val="0000FF"/>
                </a:solidFill>
              </a:rPr>
              <a:t>内力和外力</a:t>
            </a: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323850" y="836613"/>
            <a:ext cx="4679950" cy="2032000"/>
            <a:chOff x="158" y="527"/>
            <a:chExt cx="2948" cy="1280"/>
          </a:xfrm>
        </p:grpSpPr>
        <p:graphicFrame>
          <p:nvGraphicFramePr>
            <p:cNvPr id="6164" name="Object 4"/>
            <p:cNvGraphicFramePr>
              <a:graphicFrameLocks noChangeAspect="1"/>
            </p:cNvGraphicFramePr>
            <p:nvPr/>
          </p:nvGraphicFramePr>
          <p:xfrm>
            <a:off x="1247" y="1441"/>
            <a:ext cx="1361" cy="36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721" name="公式" r:id="rId4" imgW="1002960" imgH="266400" progId="Equation.3">
                    <p:embed/>
                  </p:oleObj>
                </mc:Choice>
                <mc:Fallback>
                  <p:oleObj name="公式" r:id="rId4" imgW="1002960" imgH="2664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47" y="1441"/>
                          <a:ext cx="1361" cy="36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FF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190" name="Text Box 5"/>
            <p:cNvSpPr txBox="1">
              <a:spLocks noChangeArrowheads="1"/>
            </p:cNvSpPr>
            <p:nvPr/>
          </p:nvSpPr>
          <p:spPr bwMode="auto">
            <a:xfrm>
              <a:off x="158" y="527"/>
              <a:ext cx="2948" cy="8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8000" rIns="18000">
              <a:spAutoFit/>
            </a:bodyPr>
            <a:lstStyle>
              <a:lvl1pPr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1pPr>
              <a:lvl2pPr marL="742950" indent="-28575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2pPr>
              <a:lvl3pPr marL="11430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3pPr>
              <a:lvl4pPr marL="16002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4pPr>
              <a:lvl5pPr marL="20574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9pPr>
            </a:lstStyle>
            <a:p>
              <a:pPr eaLnBrk="1" hangingPunct="1">
                <a:lnSpc>
                  <a:spcPct val="105000"/>
                </a:lnSpc>
              </a:pPr>
              <a:r>
                <a:rPr kumimoji="1" lang="zh-CN" altLang="en-US">
                  <a:solidFill>
                    <a:schemeClr val="accent2"/>
                  </a:solidFill>
                </a:rPr>
                <a:t>    </a:t>
              </a:r>
              <a:r>
                <a:rPr kumimoji="1" lang="zh-CN" altLang="en-US">
                  <a:solidFill>
                    <a:srgbClr val="0000CC"/>
                  </a:solidFill>
                </a:rPr>
                <a:t>内力</a:t>
              </a:r>
              <a:r>
                <a:rPr kumimoji="1" lang="en-US" altLang="zh-CN">
                  <a:solidFill>
                    <a:srgbClr val="0000CC"/>
                  </a:solidFill>
                </a:rPr>
                <a:t>:</a:t>
              </a:r>
              <a:r>
                <a:rPr kumimoji="1" lang="en-US" altLang="zh-CN"/>
                <a:t> </a:t>
              </a:r>
              <a:r>
                <a:rPr kumimoji="1" lang="zh-CN" altLang="en-US"/>
                <a:t>系统内质点间的相互作用力</a:t>
              </a:r>
              <a:r>
                <a:rPr kumimoji="1" lang="en-US" altLang="zh-CN"/>
                <a:t>, </a:t>
              </a:r>
              <a:r>
                <a:rPr kumimoji="1" lang="zh-CN" altLang="en-US"/>
                <a:t>质点系内质点间的内力总是成对出现</a:t>
              </a:r>
              <a:r>
                <a:rPr kumimoji="1" lang="en-US" altLang="zh-CN"/>
                <a:t>, </a:t>
              </a:r>
              <a:r>
                <a:rPr kumimoji="1" lang="zh-CN" altLang="en-US"/>
                <a:t>必有</a:t>
              </a:r>
            </a:p>
          </p:txBody>
        </p:sp>
      </p:grpSp>
      <p:grpSp>
        <p:nvGrpSpPr>
          <p:cNvPr id="6167" name="Group 6"/>
          <p:cNvGrpSpPr>
            <a:grpSpLocks/>
          </p:cNvGrpSpPr>
          <p:nvPr/>
        </p:nvGrpSpPr>
        <p:grpSpPr bwMode="auto">
          <a:xfrm>
            <a:off x="5292725" y="441325"/>
            <a:ext cx="3384550" cy="2447925"/>
            <a:chOff x="3168" y="528"/>
            <a:chExt cx="2352" cy="1680"/>
          </a:xfrm>
        </p:grpSpPr>
        <p:sp>
          <p:nvSpPr>
            <p:cNvPr id="6174" name="Oval 7"/>
            <p:cNvSpPr>
              <a:spLocks noChangeArrowheads="1"/>
            </p:cNvSpPr>
            <p:nvPr/>
          </p:nvSpPr>
          <p:spPr bwMode="auto">
            <a:xfrm>
              <a:off x="3168" y="528"/>
              <a:ext cx="2352" cy="1680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chemeClr val="accent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1pPr>
              <a:lvl2pPr marL="742950" indent="-28575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2pPr>
              <a:lvl3pPr marL="11430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3pPr>
              <a:lvl4pPr marL="16002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4pPr>
              <a:lvl5pPr marL="20574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6175" name="Oval 8"/>
            <p:cNvSpPr>
              <a:spLocks noChangeArrowheads="1"/>
            </p:cNvSpPr>
            <p:nvPr/>
          </p:nvSpPr>
          <p:spPr bwMode="auto">
            <a:xfrm>
              <a:off x="3474" y="1521"/>
              <a:ext cx="45" cy="53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1pPr>
              <a:lvl2pPr marL="742950" indent="-28575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2pPr>
              <a:lvl3pPr marL="11430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3pPr>
              <a:lvl4pPr marL="16002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4pPr>
              <a:lvl5pPr marL="20574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6176" name="Oval 9"/>
            <p:cNvSpPr>
              <a:spLocks noChangeArrowheads="1"/>
            </p:cNvSpPr>
            <p:nvPr/>
          </p:nvSpPr>
          <p:spPr bwMode="auto">
            <a:xfrm>
              <a:off x="4800" y="1824"/>
              <a:ext cx="45" cy="52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1pPr>
              <a:lvl2pPr marL="742950" indent="-28575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2pPr>
              <a:lvl3pPr marL="11430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3pPr>
              <a:lvl4pPr marL="16002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4pPr>
              <a:lvl5pPr marL="20574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6177" name="Oval 10"/>
            <p:cNvSpPr>
              <a:spLocks noChangeArrowheads="1"/>
            </p:cNvSpPr>
            <p:nvPr/>
          </p:nvSpPr>
          <p:spPr bwMode="auto">
            <a:xfrm>
              <a:off x="4857" y="839"/>
              <a:ext cx="44" cy="52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1pPr>
              <a:lvl2pPr marL="742950" indent="-28575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2pPr>
              <a:lvl3pPr marL="11430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3pPr>
              <a:lvl4pPr marL="16002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4pPr>
              <a:lvl5pPr marL="20574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graphicFrame>
          <p:nvGraphicFramePr>
            <p:cNvPr id="6152" name="Object 11"/>
            <p:cNvGraphicFramePr>
              <a:graphicFrameLocks noChangeAspect="1"/>
            </p:cNvGraphicFramePr>
            <p:nvPr/>
          </p:nvGraphicFramePr>
          <p:xfrm>
            <a:off x="3264" y="1419"/>
            <a:ext cx="234" cy="30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722" name="公式" r:id="rId6" imgW="190440" imgH="215640" progId="Equation.3">
                    <p:embed/>
                  </p:oleObj>
                </mc:Choice>
                <mc:Fallback>
                  <p:oleObj name="公式" r:id="rId6" imgW="190440" imgH="2156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64" y="1419"/>
                          <a:ext cx="234" cy="30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3300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153" name="Object 12"/>
            <p:cNvGraphicFramePr>
              <a:graphicFrameLocks noChangeAspect="1"/>
            </p:cNvGraphicFramePr>
            <p:nvPr/>
          </p:nvGraphicFramePr>
          <p:xfrm>
            <a:off x="4944" y="672"/>
            <a:ext cx="230" cy="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723" name="公式" r:id="rId8" imgW="203040" imgH="215640" progId="Equation.3">
                    <p:embed/>
                  </p:oleObj>
                </mc:Choice>
                <mc:Fallback>
                  <p:oleObj name="公式" r:id="rId8" imgW="203040" imgH="2156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944" y="672"/>
                          <a:ext cx="230" cy="2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154" name="Object 13"/>
            <p:cNvGraphicFramePr>
              <a:graphicFrameLocks noChangeAspect="1"/>
            </p:cNvGraphicFramePr>
            <p:nvPr/>
          </p:nvGraphicFramePr>
          <p:xfrm>
            <a:off x="4896" y="1728"/>
            <a:ext cx="252" cy="3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724" name="公式" r:id="rId10" imgW="203040" imgH="228600" progId="Equation.3">
                    <p:embed/>
                  </p:oleObj>
                </mc:Choice>
                <mc:Fallback>
                  <p:oleObj name="公式" r:id="rId10" imgW="203040" imgH="2286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96" y="1728"/>
                          <a:ext cx="252" cy="3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178" name="Line 14"/>
            <p:cNvSpPr>
              <a:spLocks noChangeShapeType="1"/>
            </p:cNvSpPr>
            <p:nvPr/>
          </p:nvSpPr>
          <p:spPr bwMode="auto">
            <a:xfrm flipV="1">
              <a:off x="3504" y="1344"/>
              <a:ext cx="357" cy="210"/>
            </a:xfrm>
            <a:prstGeom prst="line">
              <a:avLst/>
            </a:prstGeom>
            <a:noFill/>
            <a:ln w="38100">
              <a:solidFill>
                <a:srgbClr val="006600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179" name="Line 15"/>
            <p:cNvSpPr>
              <a:spLocks noChangeShapeType="1"/>
            </p:cNvSpPr>
            <p:nvPr/>
          </p:nvSpPr>
          <p:spPr bwMode="auto">
            <a:xfrm>
              <a:off x="3504" y="1548"/>
              <a:ext cx="401" cy="105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180" name="Line 16"/>
            <p:cNvSpPr>
              <a:spLocks noChangeShapeType="1"/>
            </p:cNvSpPr>
            <p:nvPr/>
          </p:nvSpPr>
          <p:spPr bwMode="auto">
            <a:xfrm flipH="1">
              <a:off x="4896" y="864"/>
              <a:ext cx="0" cy="31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181" name="Line 17"/>
            <p:cNvSpPr>
              <a:spLocks noChangeShapeType="1"/>
            </p:cNvSpPr>
            <p:nvPr/>
          </p:nvSpPr>
          <p:spPr bwMode="auto">
            <a:xfrm flipV="1">
              <a:off x="4848" y="1536"/>
              <a:ext cx="0" cy="31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182" name="Line 18"/>
            <p:cNvSpPr>
              <a:spLocks noChangeShapeType="1"/>
            </p:cNvSpPr>
            <p:nvPr/>
          </p:nvSpPr>
          <p:spPr bwMode="auto">
            <a:xfrm flipH="1">
              <a:off x="4560" y="864"/>
              <a:ext cx="312" cy="210"/>
            </a:xfrm>
            <a:prstGeom prst="line">
              <a:avLst/>
            </a:prstGeom>
            <a:noFill/>
            <a:ln w="38100">
              <a:solidFill>
                <a:srgbClr val="006600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183" name="Line 19"/>
            <p:cNvSpPr>
              <a:spLocks noChangeShapeType="1"/>
            </p:cNvSpPr>
            <p:nvPr/>
          </p:nvSpPr>
          <p:spPr bwMode="auto">
            <a:xfrm flipH="1" flipV="1">
              <a:off x="4464" y="1776"/>
              <a:ext cx="353" cy="10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6155" name="Object 20"/>
            <p:cNvGraphicFramePr>
              <a:graphicFrameLocks noChangeAspect="1"/>
            </p:cNvGraphicFramePr>
            <p:nvPr/>
          </p:nvGraphicFramePr>
          <p:xfrm>
            <a:off x="3792" y="1056"/>
            <a:ext cx="256" cy="31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725" name="公式" r:id="rId12" imgW="228600" imgH="241200" progId="Equation.3">
                    <p:embed/>
                  </p:oleObj>
                </mc:Choice>
                <mc:Fallback>
                  <p:oleObj name="公式" r:id="rId12" imgW="228600" imgH="2412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92" y="1056"/>
                          <a:ext cx="256" cy="31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156" name="Object 21"/>
            <p:cNvGraphicFramePr>
              <a:graphicFrameLocks noChangeAspect="1"/>
            </p:cNvGraphicFramePr>
            <p:nvPr/>
          </p:nvGraphicFramePr>
          <p:xfrm>
            <a:off x="4326" y="872"/>
            <a:ext cx="243" cy="29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726" name="公式" r:id="rId14" imgW="215640" imgH="228600" progId="Equation.3">
                    <p:embed/>
                  </p:oleObj>
                </mc:Choice>
                <mc:Fallback>
                  <p:oleObj name="公式" r:id="rId14" imgW="215640" imgH="2286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26" y="872"/>
                          <a:ext cx="243" cy="29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157" name="Object 22"/>
            <p:cNvGraphicFramePr>
              <a:graphicFrameLocks noChangeAspect="1"/>
            </p:cNvGraphicFramePr>
            <p:nvPr/>
          </p:nvGraphicFramePr>
          <p:xfrm>
            <a:off x="3751" y="1687"/>
            <a:ext cx="242" cy="3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727" name="公式" r:id="rId16" imgW="215640" imgH="241200" progId="Equation.3">
                    <p:embed/>
                  </p:oleObj>
                </mc:Choice>
                <mc:Fallback>
                  <p:oleObj name="公式" r:id="rId16" imgW="215640" imgH="2412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51" y="1687"/>
                          <a:ext cx="242" cy="31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158" name="Object 23"/>
            <p:cNvGraphicFramePr>
              <a:graphicFrameLocks noChangeAspect="1"/>
            </p:cNvGraphicFramePr>
            <p:nvPr/>
          </p:nvGraphicFramePr>
          <p:xfrm>
            <a:off x="4375" y="1785"/>
            <a:ext cx="242" cy="31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728" name="公式" r:id="rId18" imgW="215640" imgH="241200" progId="Equation.3">
                    <p:embed/>
                  </p:oleObj>
                </mc:Choice>
                <mc:Fallback>
                  <p:oleObj name="公式" r:id="rId18" imgW="215640" imgH="2412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75" y="1785"/>
                          <a:ext cx="242" cy="31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159" name="Object 24"/>
            <p:cNvGraphicFramePr>
              <a:graphicFrameLocks noChangeAspect="1"/>
            </p:cNvGraphicFramePr>
            <p:nvPr/>
          </p:nvGraphicFramePr>
          <p:xfrm>
            <a:off x="4947" y="1417"/>
            <a:ext cx="254" cy="31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729" name="公式" r:id="rId20" imgW="228600" imgH="241200" progId="Equation.3">
                    <p:embed/>
                  </p:oleObj>
                </mc:Choice>
                <mc:Fallback>
                  <p:oleObj name="公式" r:id="rId20" imgW="228600" imgH="2412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947" y="1417"/>
                          <a:ext cx="254" cy="31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160" name="Object 25"/>
            <p:cNvGraphicFramePr>
              <a:graphicFrameLocks noChangeAspect="1"/>
            </p:cNvGraphicFramePr>
            <p:nvPr/>
          </p:nvGraphicFramePr>
          <p:xfrm>
            <a:off x="4960" y="1057"/>
            <a:ext cx="239" cy="31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730" name="公式" r:id="rId22" imgW="215640" imgH="241200" progId="Equation.3">
                    <p:embed/>
                  </p:oleObj>
                </mc:Choice>
                <mc:Fallback>
                  <p:oleObj name="公式" r:id="rId22" imgW="215640" imgH="2412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960" y="1057"/>
                          <a:ext cx="239" cy="31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184" name="Line 26"/>
            <p:cNvSpPr>
              <a:spLocks noChangeShapeType="1"/>
            </p:cNvSpPr>
            <p:nvPr/>
          </p:nvSpPr>
          <p:spPr bwMode="auto">
            <a:xfrm flipV="1">
              <a:off x="3504" y="1200"/>
              <a:ext cx="89" cy="367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185" name="Line 27"/>
            <p:cNvSpPr>
              <a:spLocks noChangeShapeType="1"/>
            </p:cNvSpPr>
            <p:nvPr/>
          </p:nvSpPr>
          <p:spPr bwMode="auto">
            <a:xfrm flipH="1" flipV="1">
              <a:off x="4608" y="720"/>
              <a:ext cx="271" cy="153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186" name="Line 28"/>
            <p:cNvSpPr>
              <a:spLocks noChangeShapeType="1"/>
            </p:cNvSpPr>
            <p:nvPr/>
          </p:nvSpPr>
          <p:spPr bwMode="auto">
            <a:xfrm flipH="1" flipV="1">
              <a:off x="4512" y="1536"/>
              <a:ext cx="312" cy="315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6161" name="Object 29"/>
            <p:cNvGraphicFramePr>
              <a:graphicFrameLocks noChangeAspect="1"/>
            </p:cNvGraphicFramePr>
            <p:nvPr/>
          </p:nvGraphicFramePr>
          <p:xfrm>
            <a:off x="3354" y="927"/>
            <a:ext cx="281" cy="3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731" name="公式" r:id="rId24" imgW="266400" imgH="241200" progId="Equation.3">
                    <p:embed/>
                  </p:oleObj>
                </mc:Choice>
                <mc:Fallback>
                  <p:oleObj name="公式" r:id="rId24" imgW="266400" imgH="2412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54" y="927"/>
                          <a:ext cx="281" cy="3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162" name="Object 30"/>
            <p:cNvGraphicFramePr>
              <a:graphicFrameLocks noChangeAspect="1"/>
            </p:cNvGraphicFramePr>
            <p:nvPr/>
          </p:nvGraphicFramePr>
          <p:xfrm>
            <a:off x="4224" y="1360"/>
            <a:ext cx="281" cy="3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732" name="公式" r:id="rId26" imgW="266400" imgH="241200" progId="Equation.3">
                    <p:embed/>
                  </p:oleObj>
                </mc:Choice>
                <mc:Fallback>
                  <p:oleObj name="公式" r:id="rId26" imgW="266400" imgH="2412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24" y="1360"/>
                          <a:ext cx="281" cy="3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163" name="Object 31"/>
            <p:cNvGraphicFramePr>
              <a:graphicFrameLocks noChangeAspect="1"/>
            </p:cNvGraphicFramePr>
            <p:nvPr/>
          </p:nvGraphicFramePr>
          <p:xfrm>
            <a:off x="4362" y="592"/>
            <a:ext cx="293" cy="29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733" name="公式" r:id="rId28" imgW="279360" imgH="241200" progId="Equation.3">
                    <p:embed/>
                  </p:oleObj>
                </mc:Choice>
                <mc:Fallback>
                  <p:oleObj name="公式" r:id="rId28" imgW="279360" imgH="2412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62" y="592"/>
                          <a:ext cx="293" cy="29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187" name="Oval 32"/>
            <p:cNvSpPr>
              <a:spLocks noChangeArrowheads="1"/>
            </p:cNvSpPr>
            <p:nvPr/>
          </p:nvSpPr>
          <p:spPr bwMode="auto">
            <a:xfrm>
              <a:off x="3456" y="1509"/>
              <a:ext cx="96" cy="96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333333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1pPr>
              <a:lvl2pPr marL="742950" indent="-28575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2pPr>
              <a:lvl3pPr marL="11430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3pPr>
              <a:lvl4pPr marL="16002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4pPr>
              <a:lvl5pPr marL="20574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6188" name="Oval 33"/>
            <p:cNvSpPr>
              <a:spLocks noChangeArrowheads="1"/>
            </p:cNvSpPr>
            <p:nvPr/>
          </p:nvSpPr>
          <p:spPr bwMode="auto">
            <a:xfrm>
              <a:off x="4796" y="1824"/>
              <a:ext cx="96" cy="96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333333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1pPr>
              <a:lvl2pPr marL="742950" indent="-28575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2pPr>
              <a:lvl3pPr marL="11430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3pPr>
              <a:lvl4pPr marL="16002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4pPr>
              <a:lvl5pPr marL="20574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6189" name="Oval 34"/>
            <p:cNvSpPr>
              <a:spLocks noChangeArrowheads="1"/>
            </p:cNvSpPr>
            <p:nvPr/>
          </p:nvSpPr>
          <p:spPr bwMode="auto">
            <a:xfrm>
              <a:off x="4837" y="816"/>
              <a:ext cx="96" cy="96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333333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1pPr>
              <a:lvl2pPr marL="742950" indent="-28575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2pPr>
              <a:lvl3pPr marL="11430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3pPr>
              <a:lvl4pPr marL="16002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4pPr>
              <a:lvl5pPr marL="20574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  <p:grpSp>
        <p:nvGrpSpPr>
          <p:cNvPr id="4" name="Group 35"/>
          <p:cNvGrpSpPr>
            <a:grpSpLocks/>
          </p:cNvGrpSpPr>
          <p:nvPr/>
        </p:nvGrpSpPr>
        <p:grpSpPr bwMode="auto">
          <a:xfrm>
            <a:off x="250825" y="2924175"/>
            <a:ext cx="8280400" cy="1120775"/>
            <a:chOff x="295" y="2024"/>
            <a:chExt cx="5216" cy="706"/>
          </a:xfrm>
        </p:grpSpPr>
        <p:graphicFrame>
          <p:nvGraphicFramePr>
            <p:cNvPr id="6151" name="Object 36"/>
            <p:cNvGraphicFramePr>
              <a:graphicFrameLocks noChangeAspect="1"/>
            </p:cNvGraphicFramePr>
            <p:nvPr/>
          </p:nvGraphicFramePr>
          <p:xfrm>
            <a:off x="2145" y="2358"/>
            <a:ext cx="1107" cy="3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734" name="公式" r:id="rId30" imgW="787320" imgH="266400" progId="Equation.3">
                    <p:embed/>
                  </p:oleObj>
                </mc:Choice>
                <mc:Fallback>
                  <p:oleObj name="公式" r:id="rId30" imgW="787320" imgH="2664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145" y="2358"/>
                          <a:ext cx="1107" cy="37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173" name="Text Box 37"/>
            <p:cNvSpPr txBox="1">
              <a:spLocks noChangeArrowheads="1"/>
            </p:cNvSpPr>
            <p:nvPr/>
          </p:nvSpPr>
          <p:spPr bwMode="auto">
            <a:xfrm>
              <a:off x="295" y="2024"/>
              <a:ext cx="5216" cy="2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8000" rIns="18000">
              <a:spAutoFit/>
            </a:bodyPr>
            <a:lstStyle>
              <a:lvl1pPr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1pPr>
              <a:lvl2pPr marL="742950" indent="-28575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2pPr>
              <a:lvl3pPr marL="11430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3pPr>
              <a:lvl4pPr marL="16002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4pPr>
              <a:lvl5pPr marL="20574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9pPr>
            </a:lstStyle>
            <a:p>
              <a:pPr eaLnBrk="1" hangingPunct="1">
                <a:lnSpc>
                  <a:spcPct val="90000"/>
                </a:lnSpc>
                <a:spcBef>
                  <a:spcPct val="20000"/>
                </a:spcBef>
              </a:pPr>
              <a:r>
                <a:rPr kumimoji="1" lang="zh-CN" altLang="en-US">
                  <a:solidFill>
                    <a:srgbClr val="0000CC"/>
                  </a:solidFill>
                </a:rPr>
                <a:t>外力</a:t>
              </a:r>
              <a:r>
                <a:rPr kumimoji="1" lang="en-US" altLang="zh-CN">
                  <a:solidFill>
                    <a:srgbClr val="0000CC"/>
                  </a:solidFill>
                </a:rPr>
                <a:t>:</a:t>
              </a:r>
              <a:r>
                <a:rPr kumimoji="1" lang="en-US" altLang="zh-CN"/>
                <a:t> </a:t>
              </a:r>
              <a:r>
                <a:rPr kumimoji="1" lang="zh-CN" altLang="en-US"/>
                <a:t>系统外的物体对系统内任一质点的作用力</a:t>
              </a:r>
            </a:p>
          </p:txBody>
        </p:sp>
      </p:grpSp>
      <p:sp>
        <p:nvSpPr>
          <p:cNvPr id="281638" name="Rectangle 38"/>
          <p:cNvSpPr>
            <a:spLocks noChangeArrowheads="1"/>
          </p:cNvSpPr>
          <p:nvPr/>
        </p:nvSpPr>
        <p:spPr bwMode="auto">
          <a:xfrm>
            <a:off x="250825" y="4076700"/>
            <a:ext cx="4246563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1pPr>
            <a:lvl2pPr marL="742950" indent="-28575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2pPr>
            <a:lvl3pPr marL="11430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3pPr>
            <a:lvl4pPr marL="16002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4pPr>
            <a:lvl5pPr marL="20574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9pPr>
          </a:lstStyle>
          <a:p>
            <a:pPr eaLnBrk="1" hangingPunct="1"/>
            <a:r>
              <a:rPr lang="en-US" altLang="zh-CN">
                <a:solidFill>
                  <a:srgbClr val="0000CC"/>
                </a:solidFill>
              </a:rPr>
              <a:t>3. </a:t>
            </a:r>
            <a:r>
              <a:rPr lang="zh-CN" altLang="en-US">
                <a:solidFill>
                  <a:srgbClr val="0000CC"/>
                </a:solidFill>
              </a:rPr>
              <a:t>质点系动量的时间变化率 </a:t>
            </a:r>
          </a:p>
        </p:txBody>
      </p:sp>
      <p:sp>
        <p:nvSpPr>
          <p:cNvPr id="281639" name="Rectangle 39"/>
          <p:cNvSpPr>
            <a:spLocks noChangeArrowheads="1"/>
          </p:cNvSpPr>
          <p:nvPr/>
        </p:nvSpPr>
        <p:spPr bwMode="auto">
          <a:xfrm>
            <a:off x="539750" y="4797425"/>
            <a:ext cx="2017713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1pPr>
            <a:lvl2pPr marL="742950" indent="-28575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2pPr>
            <a:lvl3pPr marL="11430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3pPr>
            <a:lvl4pPr marL="16002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4pPr>
            <a:lvl5pPr marL="20574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9pPr>
          </a:lstStyle>
          <a:p>
            <a:pPr eaLnBrk="1" hangingPunct="1"/>
            <a:r>
              <a:rPr lang="zh-CN" altLang="en-US"/>
              <a:t>对第</a:t>
            </a:r>
            <a:r>
              <a:rPr lang="en-US" altLang="zh-CN" i="1"/>
              <a:t>i</a:t>
            </a:r>
            <a:r>
              <a:rPr lang="zh-CN" altLang="en-US"/>
              <a:t>个质点 </a:t>
            </a:r>
          </a:p>
        </p:txBody>
      </p:sp>
      <p:graphicFrame>
        <p:nvGraphicFramePr>
          <p:cNvPr id="281640" name="Object 40"/>
          <p:cNvGraphicFramePr>
            <a:graphicFrameLocks noChangeAspect="1"/>
          </p:cNvGraphicFramePr>
          <p:nvPr/>
        </p:nvGraphicFramePr>
        <p:xfrm>
          <a:off x="2484438" y="4652963"/>
          <a:ext cx="1655762" cy="806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35" name="公式" r:id="rId32" imgW="812520" imgH="393480" progId="Equation.3">
                  <p:embed/>
                </p:oleObj>
              </mc:Choice>
              <mc:Fallback>
                <p:oleObj name="公式" r:id="rId32" imgW="81252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84438" y="4652963"/>
                        <a:ext cx="1655762" cy="806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1641" name="Object 41"/>
          <p:cNvGraphicFramePr>
            <a:graphicFrameLocks noChangeAspect="1"/>
          </p:cNvGraphicFramePr>
          <p:nvPr/>
        </p:nvGraphicFramePr>
        <p:xfrm>
          <a:off x="4356100" y="4652963"/>
          <a:ext cx="792163" cy="376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36" name="公式" r:id="rId34" imgW="571320" imgH="266400" progId="Equation.3">
                  <p:embed/>
                </p:oleObj>
              </mc:Choice>
              <mc:Fallback>
                <p:oleObj name="公式" r:id="rId34" imgW="571320" imgH="266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56100" y="4652963"/>
                        <a:ext cx="792163" cy="3762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1642" name="AutoShape 42"/>
          <p:cNvSpPr>
            <a:spLocks noChangeArrowheads="1"/>
          </p:cNvSpPr>
          <p:nvPr/>
        </p:nvSpPr>
        <p:spPr bwMode="auto">
          <a:xfrm>
            <a:off x="4284663" y="5013325"/>
            <a:ext cx="1081087" cy="142875"/>
          </a:xfrm>
          <a:prstGeom prst="rightArrow">
            <a:avLst>
              <a:gd name="adj1" fmla="val 50000"/>
              <a:gd name="adj2" fmla="val 189167"/>
            </a:avLst>
          </a:prstGeom>
          <a:solidFill>
            <a:schemeClr val="hlink"/>
          </a:solidFill>
          <a:ln w="9525" algn="ctr">
            <a:solidFill>
              <a:srgbClr val="CC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1pPr>
            <a:lvl2pPr marL="742950" indent="-28575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2pPr>
            <a:lvl3pPr marL="11430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3pPr>
            <a:lvl4pPr marL="16002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4pPr>
            <a:lvl5pPr marL="20574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281644" name="Object 44"/>
          <p:cNvGraphicFramePr>
            <a:graphicFrameLocks noChangeAspect="1"/>
          </p:cNvGraphicFramePr>
          <p:nvPr/>
        </p:nvGraphicFramePr>
        <p:xfrm>
          <a:off x="5508625" y="4581525"/>
          <a:ext cx="3167063" cy="812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37" name="公式" r:id="rId36" imgW="1536480" imgH="393480" progId="Equation.3">
                  <p:embed/>
                </p:oleObj>
              </mc:Choice>
              <mc:Fallback>
                <p:oleObj name="公式" r:id="rId36" imgW="153648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08625" y="4581525"/>
                        <a:ext cx="3167063" cy="812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1646" name="Object 46"/>
          <p:cNvGraphicFramePr>
            <a:graphicFrameLocks noChangeAspect="1"/>
          </p:cNvGraphicFramePr>
          <p:nvPr/>
        </p:nvGraphicFramePr>
        <p:xfrm>
          <a:off x="4859338" y="5661025"/>
          <a:ext cx="19939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38" name="公式" r:id="rId38" imgW="1028520" imgH="393480" progId="Equation.3">
                  <p:embed/>
                </p:oleObj>
              </mc:Choice>
              <mc:Fallback>
                <p:oleObj name="公式" r:id="rId38" imgW="102852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59338" y="5661025"/>
                        <a:ext cx="1993900" cy="771525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rgbClr val="CC0000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1647" name="Object 47"/>
          <p:cNvGraphicFramePr>
            <a:graphicFrameLocks noChangeAspect="1"/>
          </p:cNvGraphicFramePr>
          <p:nvPr/>
        </p:nvGraphicFramePr>
        <p:xfrm>
          <a:off x="2484438" y="5768975"/>
          <a:ext cx="1368425" cy="600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39" name="公式" r:id="rId40" imgW="609480" imgH="266400" progId="Equation.3">
                  <p:embed/>
                </p:oleObj>
              </mc:Choice>
              <mc:Fallback>
                <p:oleObj name="公式" r:id="rId40" imgW="609480" imgH="266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84438" y="5768975"/>
                        <a:ext cx="1368425" cy="6000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1648" name="Rectangle 48"/>
          <p:cNvSpPr>
            <a:spLocks noChangeArrowheads="1"/>
          </p:cNvSpPr>
          <p:nvPr/>
        </p:nvSpPr>
        <p:spPr bwMode="auto">
          <a:xfrm>
            <a:off x="539750" y="5768975"/>
            <a:ext cx="1917700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1pPr>
            <a:lvl2pPr marL="742950" indent="-28575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2pPr>
            <a:lvl3pPr marL="11430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3pPr>
            <a:lvl4pPr marL="16002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4pPr>
            <a:lvl5pPr marL="20574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9pPr>
          </a:lstStyle>
          <a:p>
            <a:pPr eaLnBrk="1" hangingPunct="1"/>
            <a:r>
              <a:rPr lang="zh-CN" altLang="en-US"/>
              <a:t>质点系动量 </a:t>
            </a:r>
          </a:p>
        </p:txBody>
      </p:sp>
    </p:spTree>
    <p:extLst>
      <p:ext uri="{BB962C8B-B14F-4D97-AF65-F5344CB8AC3E}">
        <p14:creationId xmlns:p14="http://schemas.microsoft.com/office/powerpoint/2010/main" val="3280300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816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1638" grpId="0"/>
      <p:bldP spid="281639" grpId="0"/>
      <p:bldP spid="281642" grpId="0" animBg="1"/>
      <p:bldP spid="28164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3" name="Rectangle 2"/>
          <p:cNvSpPr>
            <a:spLocks noChangeArrowheads="1"/>
          </p:cNvSpPr>
          <p:nvPr/>
        </p:nvSpPr>
        <p:spPr bwMode="auto">
          <a:xfrm>
            <a:off x="250825" y="333375"/>
            <a:ext cx="6769100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1pPr>
            <a:lvl2pPr marL="742950" indent="-28575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2pPr>
            <a:lvl3pPr marL="11430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3pPr>
            <a:lvl4pPr marL="16002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4pPr>
            <a:lvl5pPr marL="20574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9pPr>
          </a:lstStyle>
          <a:p>
            <a:pPr eaLnBrk="1" hangingPunct="1">
              <a:spcBef>
                <a:spcPct val="20000"/>
              </a:spcBef>
              <a:buFont typeface="Arial" charset="0"/>
              <a:buNone/>
            </a:pPr>
            <a:r>
              <a:rPr lang="en-US" altLang="zh-CN" sz="2400">
                <a:solidFill>
                  <a:srgbClr val="0000CC"/>
                </a:solidFill>
                <a:sym typeface="Calibri" pitchFamily="34" charset="0"/>
              </a:rPr>
              <a:t>4. </a:t>
            </a:r>
            <a:r>
              <a:rPr lang="zh-CN" altLang="en-US" sz="2400">
                <a:solidFill>
                  <a:srgbClr val="0000CC"/>
                </a:solidFill>
                <a:sym typeface="Calibri" pitchFamily="34" charset="0"/>
              </a:rPr>
              <a:t>惯性系中的牛顿运动定律</a:t>
            </a:r>
          </a:p>
        </p:txBody>
      </p:sp>
      <p:sp>
        <p:nvSpPr>
          <p:cNvPr id="283651" name="Rectangle 3"/>
          <p:cNvSpPr>
            <a:spLocks noGrp="1" noChangeArrowheads="1"/>
          </p:cNvSpPr>
          <p:nvPr>
            <p:ph type="body" sz="half" idx="1"/>
          </p:nvPr>
        </p:nvSpPr>
        <p:spPr bwMode="auto">
          <a:xfrm>
            <a:off x="215900" y="800100"/>
            <a:ext cx="7596188" cy="504825"/>
          </a:xfr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buFont typeface="Arial" charset="0"/>
              <a:buNone/>
              <a:defRPr/>
            </a:pPr>
            <a:r>
              <a:rPr lang="en-US" altLang="zh-CN" sz="24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黑体" pitchFamily="49" charset="-122"/>
              </a:rPr>
              <a:t>1) </a:t>
            </a:r>
            <a:r>
              <a:rPr lang="zh-CN" altLang="en-US" sz="24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黑体" pitchFamily="49" charset="-122"/>
              </a:rPr>
              <a:t>牛顿第一定律</a:t>
            </a:r>
            <a:r>
              <a:rPr lang="en-US" altLang="zh-CN" sz="24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黑体" pitchFamily="49" charset="-122"/>
              </a:rPr>
              <a:t>(</a:t>
            </a:r>
            <a:r>
              <a:rPr lang="zh-CN" altLang="en-US" sz="24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黑体" pitchFamily="49" charset="-122"/>
              </a:rPr>
              <a:t>惯性定律</a:t>
            </a:r>
            <a:r>
              <a:rPr lang="en-US" altLang="zh-CN" sz="24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黑体" pitchFamily="49" charset="-122"/>
              </a:rPr>
              <a:t>) </a:t>
            </a:r>
            <a:r>
              <a:rPr lang="en-US" altLang="zh-CN" sz="2400" b="1" dirty="0">
                <a:solidFill>
                  <a:srgbClr val="0000CC"/>
                </a:solidFill>
                <a:latin typeface="Times New Roman" pitchFamily="18" charset="0"/>
                <a:ea typeface="黑体" pitchFamily="49" charset="-122"/>
              </a:rPr>
              <a:t>(Newton’s First Law)</a:t>
            </a:r>
          </a:p>
        </p:txBody>
      </p:sp>
      <p:sp>
        <p:nvSpPr>
          <p:cNvPr id="283652" name="Text Box 4"/>
          <p:cNvSpPr txBox="1">
            <a:spLocks noChangeArrowheads="1"/>
          </p:cNvSpPr>
          <p:nvPr/>
        </p:nvSpPr>
        <p:spPr bwMode="auto">
          <a:xfrm>
            <a:off x="250825" y="1268413"/>
            <a:ext cx="8785225" cy="8679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1pPr>
            <a:lvl2pPr marL="742950" indent="-28575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2pPr>
            <a:lvl3pPr marL="11430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3pPr>
            <a:lvl4pPr marL="16002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4pPr>
            <a:lvl5pPr marL="20574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9pPr>
          </a:lstStyle>
          <a:p>
            <a:pPr eaLnBrk="1" hangingPunct="1">
              <a:lnSpc>
                <a:spcPct val="105000"/>
              </a:lnSpc>
            </a:pPr>
            <a:r>
              <a:rPr kumimoji="1" lang="zh-CN" altLang="en-US" sz="2400" b="0"/>
              <a:t>    </a:t>
            </a:r>
            <a:r>
              <a:rPr kumimoji="1" lang="zh-CN" altLang="en-US" sz="2400"/>
              <a:t>任何物体都保持静止或匀速直线运动状态</a:t>
            </a:r>
            <a:r>
              <a:rPr kumimoji="1" lang="en-US" altLang="zh-CN" sz="2400"/>
              <a:t>, </a:t>
            </a:r>
            <a:r>
              <a:rPr kumimoji="1" lang="zh-CN" altLang="en-US" sz="2400"/>
              <a:t>直至其它物体所作用的力迫使它改变这种状态为止</a:t>
            </a:r>
            <a:r>
              <a:rPr kumimoji="1" lang="en-US" altLang="zh-CN" sz="2400"/>
              <a:t>.</a:t>
            </a:r>
          </a:p>
        </p:txBody>
      </p:sp>
      <p:graphicFrame>
        <p:nvGraphicFramePr>
          <p:cNvPr id="283653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82775126"/>
              </p:ext>
            </p:extLst>
          </p:nvPr>
        </p:nvGraphicFramePr>
        <p:xfrm>
          <a:off x="3203575" y="2168525"/>
          <a:ext cx="2555875" cy="490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87" name="公式" r:id="rId3" imgW="1193760" imgH="228600" progId="Equation.3">
                  <p:embed/>
                </p:oleObj>
              </mc:Choice>
              <mc:Fallback>
                <p:oleObj name="公式" r:id="rId3" imgW="119376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3575" y="2168525"/>
                        <a:ext cx="2555875" cy="4905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107763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3654" name="Rectangle 6"/>
          <p:cNvSpPr>
            <a:spLocks noChangeArrowheads="1"/>
          </p:cNvSpPr>
          <p:nvPr/>
        </p:nvSpPr>
        <p:spPr bwMode="auto">
          <a:xfrm>
            <a:off x="250825" y="2636838"/>
            <a:ext cx="6192838" cy="50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Font typeface="Arial" charset="0"/>
              <a:buNone/>
              <a:defRPr/>
            </a:pPr>
            <a:r>
              <a:rPr lang="en-US" altLang="zh-CN" sz="24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Calibri" pitchFamily="34" charset="0"/>
              </a:rPr>
              <a:t>2) </a:t>
            </a:r>
            <a:r>
              <a:rPr lang="zh-CN" altLang="en-US" sz="24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alibri" pitchFamily="34" charset="0"/>
                <a:sym typeface="Calibri" pitchFamily="34" charset="0"/>
              </a:rPr>
              <a:t>牛顿第二定律 </a:t>
            </a:r>
            <a:r>
              <a:rPr lang="en-US" altLang="zh-CN" sz="2400" dirty="0">
                <a:solidFill>
                  <a:srgbClr val="0000CC"/>
                </a:solidFill>
                <a:ea typeface="宋体" pitchFamily="2" charset="-122"/>
                <a:sym typeface="Calibri" pitchFamily="34" charset="0"/>
              </a:rPr>
              <a:t>(</a:t>
            </a:r>
            <a:r>
              <a:rPr lang="en-US" altLang="zh-CN" sz="2400" dirty="0" err="1">
                <a:solidFill>
                  <a:srgbClr val="0000CC"/>
                </a:solidFill>
                <a:ea typeface="宋体" pitchFamily="2" charset="-122"/>
                <a:sym typeface="Calibri" pitchFamily="34" charset="0"/>
              </a:rPr>
              <a:t>Newton</a:t>
            </a:r>
            <a:r>
              <a:rPr lang="en-US" altLang="zh-CN" sz="2400" dirty="0" err="1">
                <a:solidFill>
                  <a:srgbClr val="0000CC"/>
                </a:solidFill>
                <a:ea typeface="宋体" pitchFamily="2" charset="-122"/>
                <a:sym typeface="Symbol" pitchFamily="18" charset="2"/>
              </a:rPr>
              <a:t></a:t>
            </a:r>
            <a:r>
              <a:rPr lang="en-US" altLang="zh-CN" sz="2400" dirty="0" err="1">
                <a:solidFill>
                  <a:srgbClr val="0000CC"/>
                </a:solidFill>
                <a:ea typeface="宋体" pitchFamily="2" charset="-122"/>
                <a:sym typeface="Calibri" pitchFamily="34" charset="0"/>
              </a:rPr>
              <a:t>s</a:t>
            </a:r>
            <a:r>
              <a:rPr lang="en-US" altLang="zh-CN" sz="2400" dirty="0">
                <a:solidFill>
                  <a:srgbClr val="0000CC"/>
                </a:solidFill>
                <a:ea typeface="宋体" pitchFamily="2" charset="-122"/>
                <a:sym typeface="Calibri" pitchFamily="34" charset="0"/>
              </a:rPr>
              <a:t> Second Law)</a:t>
            </a:r>
          </a:p>
        </p:txBody>
      </p:sp>
      <p:graphicFrame>
        <p:nvGraphicFramePr>
          <p:cNvPr id="283655" name="Object 7"/>
          <p:cNvGraphicFramePr>
            <a:graphicFrameLocks noGrp="1" noChangeAspect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985518847"/>
              </p:ext>
            </p:extLst>
          </p:nvPr>
        </p:nvGraphicFramePr>
        <p:xfrm>
          <a:off x="3095625" y="3176588"/>
          <a:ext cx="3060700" cy="857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88" name="公式" r:id="rId5" imgW="1409400" imgH="393480" progId="Equation.3">
                  <p:embed/>
                </p:oleObj>
              </mc:Choice>
              <mc:Fallback>
                <p:oleObj name="公式" r:id="rId5" imgW="1409400" imgH="393480" progId="Equation.3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95625" y="3176588"/>
                        <a:ext cx="3060700" cy="857250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rgbClr val="CC0000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3656" name="Text Box 8"/>
          <p:cNvSpPr txBox="1">
            <a:spLocks noChangeArrowheads="1"/>
          </p:cNvSpPr>
          <p:nvPr/>
        </p:nvSpPr>
        <p:spPr bwMode="auto">
          <a:xfrm>
            <a:off x="215900" y="5553075"/>
            <a:ext cx="8712200" cy="8679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1pPr>
            <a:lvl2pPr marL="742950" indent="-28575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2pPr>
            <a:lvl3pPr marL="11430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3pPr>
            <a:lvl4pPr marL="16002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4pPr>
            <a:lvl5pPr marL="20574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9pPr>
          </a:lstStyle>
          <a:p>
            <a:pPr eaLnBrk="1" hangingPunct="1">
              <a:lnSpc>
                <a:spcPct val="105000"/>
              </a:lnSpc>
            </a:pPr>
            <a:r>
              <a:rPr kumimoji="1" lang="zh-CN" altLang="en-US" sz="2400">
                <a:solidFill>
                  <a:srgbClr val="0000CC"/>
                </a:solidFill>
                <a:cs typeface="Times New Roman" pitchFamily="18" charset="0"/>
              </a:rPr>
              <a:t>    力的叠加原理</a:t>
            </a:r>
            <a:r>
              <a:rPr kumimoji="1" lang="en-US" altLang="zh-CN" sz="2400">
                <a:solidFill>
                  <a:srgbClr val="0000CC"/>
                </a:solidFill>
                <a:cs typeface="Times New Roman" pitchFamily="18" charset="0"/>
              </a:rPr>
              <a:t>:</a:t>
            </a:r>
            <a:r>
              <a:rPr kumimoji="1" lang="en-US" altLang="zh-CN" sz="2400">
                <a:cs typeface="Times New Roman" pitchFamily="18" charset="0"/>
              </a:rPr>
              <a:t> </a:t>
            </a:r>
            <a:r>
              <a:rPr kumimoji="1" lang="zh-CN" altLang="en-US" sz="2400">
                <a:cs typeface="Times New Roman" pitchFamily="18" charset="0"/>
              </a:rPr>
              <a:t>几个力同时作用在一个物体上所产生的加速度</a:t>
            </a:r>
            <a:r>
              <a:rPr kumimoji="1" lang="en-US" altLang="zh-CN" sz="2400" i="1">
                <a:cs typeface="Times New Roman" pitchFamily="18" charset="0"/>
              </a:rPr>
              <a:t>a</a:t>
            </a:r>
            <a:r>
              <a:rPr kumimoji="1" lang="en-US" altLang="zh-CN" sz="2400">
                <a:latin typeface="宋体" pitchFamily="2" charset="-122"/>
                <a:cs typeface="Times New Roman" pitchFamily="18" charset="0"/>
              </a:rPr>
              <a:t>,</a:t>
            </a:r>
            <a:r>
              <a:rPr kumimoji="1" lang="zh-CN" altLang="en-US" sz="2400">
                <a:cs typeface="Times New Roman" pitchFamily="18" charset="0"/>
              </a:rPr>
              <a:t>等于各个力单独作用时所产生加速度的矢量和</a:t>
            </a:r>
            <a:r>
              <a:rPr kumimoji="1" lang="en-US" altLang="zh-CN" sz="2400">
                <a:latin typeface="宋体" pitchFamily="2" charset="-122"/>
                <a:cs typeface="Times New Roman" pitchFamily="18" charset="0"/>
              </a:rPr>
              <a:t>.</a:t>
            </a:r>
          </a:p>
        </p:txBody>
      </p:sp>
      <p:grpSp>
        <p:nvGrpSpPr>
          <p:cNvPr id="2" name="Group 9"/>
          <p:cNvGrpSpPr>
            <a:grpSpLocks/>
          </p:cNvGrpSpPr>
          <p:nvPr/>
        </p:nvGrpSpPr>
        <p:grpSpPr bwMode="auto">
          <a:xfrm>
            <a:off x="250825" y="4113213"/>
            <a:ext cx="5184775" cy="1311275"/>
            <a:chOff x="295" y="2205"/>
            <a:chExt cx="3266" cy="826"/>
          </a:xfrm>
        </p:grpSpPr>
        <p:sp>
          <p:nvSpPr>
            <p:cNvPr id="283658" name="Rectangle 10"/>
            <p:cNvSpPr>
              <a:spLocks noChangeArrowheads="1"/>
            </p:cNvSpPr>
            <p:nvPr/>
          </p:nvSpPr>
          <p:spPr bwMode="auto">
            <a:xfrm>
              <a:off x="295" y="2287"/>
              <a:ext cx="544" cy="2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18000" rIns="18000">
              <a:spAutoFit/>
            </a:bodyPr>
            <a:lstStyle/>
            <a:p>
              <a:pPr algn="ctr">
                <a:defRPr/>
              </a:pPr>
              <a:r>
                <a:rPr kumimoji="1" lang="zh-CN" altLang="en-US" sz="2400" dirty="0">
                  <a:solidFill>
                    <a:srgbClr val="CC0000"/>
                  </a:solidFill>
                </a:rPr>
                <a:t>说明</a:t>
              </a:r>
            </a:p>
          </p:txBody>
        </p:sp>
        <p:sp>
          <p:nvSpPr>
            <p:cNvPr id="7181" name="Text Box 11"/>
            <p:cNvSpPr txBox="1">
              <a:spLocks noChangeArrowheads="1"/>
            </p:cNvSpPr>
            <p:nvPr/>
          </p:nvSpPr>
          <p:spPr bwMode="auto">
            <a:xfrm>
              <a:off x="976" y="2205"/>
              <a:ext cx="2585" cy="8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342900" indent="-3429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1pPr>
              <a:lvl2pPr marL="742950" indent="-28575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2pPr>
              <a:lvl3pPr marL="11430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3pPr>
              <a:lvl4pPr marL="16002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4pPr>
              <a:lvl5pPr marL="20574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9pPr>
            </a:lstStyle>
            <a:p>
              <a:pPr eaLnBrk="1" hangingPunct="1">
                <a:spcBef>
                  <a:spcPct val="15000"/>
                </a:spcBef>
              </a:pPr>
              <a:r>
                <a:rPr kumimoji="1" lang="en-US" altLang="zh-CN" sz="2400" dirty="0"/>
                <a:t>1) </a:t>
              </a:r>
              <a:r>
                <a:rPr kumimoji="1" lang="zh-CN" altLang="en-US" sz="2400" dirty="0"/>
                <a:t>质点动力学基本方程</a:t>
              </a:r>
            </a:p>
            <a:p>
              <a:pPr eaLnBrk="1" hangingPunct="1">
                <a:spcBef>
                  <a:spcPct val="15000"/>
                </a:spcBef>
              </a:pPr>
              <a:r>
                <a:rPr kumimoji="1" lang="en-US" altLang="zh-CN" sz="2400" dirty="0"/>
                <a:t>2) </a:t>
              </a:r>
              <a:r>
                <a:rPr kumimoji="1" lang="en-US" altLang="zh-CN" sz="2400" i="1" dirty="0"/>
                <a:t>    </a:t>
              </a:r>
              <a:r>
                <a:rPr kumimoji="1" lang="zh-CN" altLang="en-US" sz="2400" dirty="0"/>
                <a:t>是合外力</a:t>
              </a:r>
            </a:p>
            <a:p>
              <a:pPr eaLnBrk="1" hangingPunct="1">
                <a:spcBef>
                  <a:spcPct val="15000"/>
                </a:spcBef>
              </a:pPr>
              <a:r>
                <a:rPr kumimoji="1" lang="en-US" altLang="zh-CN" sz="2400" dirty="0"/>
                <a:t>3) </a:t>
              </a:r>
              <a:r>
                <a:rPr kumimoji="1" lang="zh-CN" altLang="en-US" sz="2400" dirty="0"/>
                <a:t>加速度与合外力同向</a:t>
              </a:r>
            </a:p>
          </p:txBody>
        </p:sp>
        <p:graphicFrame>
          <p:nvGraphicFramePr>
            <p:cNvPr id="7172" name="Object 1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353940730"/>
                </p:ext>
              </p:extLst>
            </p:nvPr>
          </p:nvGraphicFramePr>
          <p:xfrm>
            <a:off x="1203" y="2454"/>
            <a:ext cx="222" cy="25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289" name="公式" r:id="rId7" imgW="164880" imgH="190440" progId="Equation.3">
                    <p:embed/>
                  </p:oleObj>
                </mc:Choice>
                <mc:Fallback>
                  <p:oleObj name="公式" r:id="rId7" imgW="164880" imgH="1904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03" y="2454"/>
                          <a:ext cx="222" cy="25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83661" name="Text Box 13"/>
          <p:cNvSpPr txBox="1">
            <a:spLocks noChangeArrowheads="1"/>
          </p:cNvSpPr>
          <p:nvPr/>
        </p:nvSpPr>
        <p:spPr bwMode="auto">
          <a:xfrm>
            <a:off x="5327650" y="4149725"/>
            <a:ext cx="3419475" cy="886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1pPr>
            <a:lvl2pPr marL="742950" indent="-28575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2pPr>
            <a:lvl3pPr marL="11430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3pPr>
            <a:lvl4pPr marL="16002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4pPr>
            <a:lvl5pPr marL="20574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9pPr>
          </a:lstStyle>
          <a:p>
            <a:pPr eaLnBrk="1" hangingPunct="1">
              <a:spcBef>
                <a:spcPct val="15000"/>
              </a:spcBef>
            </a:pPr>
            <a:r>
              <a:rPr kumimoji="1" lang="en-US" altLang="zh-CN" sz="2400"/>
              <a:t>4) </a:t>
            </a:r>
            <a:r>
              <a:rPr kumimoji="1" lang="zh-CN" altLang="en-US" sz="2400"/>
              <a:t>反映瞬时关系</a:t>
            </a:r>
          </a:p>
          <a:p>
            <a:pPr eaLnBrk="1" hangingPunct="1">
              <a:spcBef>
                <a:spcPct val="15000"/>
              </a:spcBef>
            </a:pPr>
            <a:r>
              <a:rPr kumimoji="1" lang="en-US" altLang="zh-CN" sz="2400"/>
              <a:t>5) </a:t>
            </a:r>
            <a:r>
              <a:rPr kumimoji="1" lang="zh-CN" altLang="en-US" sz="2400"/>
              <a:t>适用于惯性参考系</a:t>
            </a:r>
          </a:p>
        </p:txBody>
      </p:sp>
    </p:spTree>
    <p:extLst>
      <p:ext uri="{BB962C8B-B14F-4D97-AF65-F5344CB8AC3E}">
        <p14:creationId xmlns:p14="http://schemas.microsoft.com/office/powerpoint/2010/main" val="1897985757"/>
      </p:ext>
    </p:extLst>
  </p:cSld>
  <p:clrMapOvr>
    <a:masterClrMapping/>
  </p:clrMapOvr>
  <p:transition spd="med">
    <p:split orient="vert"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6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2836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3651" grpId="0" build="p"/>
      <p:bldP spid="283652" grpId="0"/>
      <p:bldP spid="283654" grpId="0"/>
      <p:bldP spid="283656" grpId="0"/>
      <p:bldP spid="28366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74" name="Rectangle 2"/>
          <p:cNvSpPr>
            <a:spLocks noChangeArrowheads="1"/>
          </p:cNvSpPr>
          <p:nvPr/>
        </p:nvSpPr>
        <p:spPr bwMode="auto">
          <a:xfrm>
            <a:off x="250825" y="2060575"/>
            <a:ext cx="6048375" cy="503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>
              <a:spcBef>
                <a:spcPct val="20000"/>
              </a:spcBef>
              <a:defRPr/>
            </a:pPr>
            <a:r>
              <a:rPr kumimoji="1" lang="en-US" altLang="zh-CN" sz="24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3) </a:t>
            </a:r>
            <a:r>
              <a:rPr kumimoji="1" lang="zh-CN" altLang="en-US" sz="24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牛顿第三定律 </a:t>
            </a:r>
            <a:r>
              <a:rPr lang="en-US" altLang="zh-CN" sz="2400" b="1" dirty="0">
                <a:solidFill>
                  <a:srgbClr val="0000CC"/>
                </a:solidFill>
              </a:rPr>
              <a:t>(Newton’s Third Law)</a:t>
            </a:r>
          </a:p>
        </p:txBody>
      </p:sp>
      <p:sp>
        <p:nvSpPr>
          <p:cNvPr id="284675" name="Text Box 3"/>
          <p:cNvSpPr txBox="1">
            <a:spLocks noChangeArrowheads="1"/>
          </p:cNvSpPr>
          <p:nvPr/>
        </p:nvSpPr>
        <p:spPr bwMode="auto">
          <a:xfrm>
            <a:off x="611188" y="2600325"/>
            <a:ext cx="7704137" cy="176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1pPr>
            <a:lvl2pPr marL="742950" indent="-28575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2pPr>
            <a:lvl3pPr marL="11430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3pPr>
            <a:lvl4pPr marL="16002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4pPr>
            <a:lvl5pPr marL="20574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9pPr>
          </a:lstStyle>
          <a:p>
            <a:pPr eaLnBrk="1" hangingPunct="1">
              <a:lnSpc>
                <a:spcPct val="105000"/>
              </a:lnSpc>
            </a:pPr>
            <a:r>
              <a:rPr kumimoji="1" lang="zh-CN" altLang="en-US">
                <a:solidFill>
                  <a:srgbClr val="0000CC"/>
                </a:solidFill>
              </a:rPr>
              <a:t>注</a:t>
            </a:r>
            <a:r>
              <a:rPr kumimoji="1" lang="en-US" altLang="zh-CN">
                <a:solidFill>
                  <a:srgbClr val="0000CC"/>
                </a:solidFill>
              </a:rPr>
              <a:t>:</a:t>
            </a:r>
            <a:r>
              <a:rPr kumimoji="1" lang="en-US" altLang="zh-CN" sz="1800">
                <a:solidFill>
                  <a:srgbClr val="0000FF"/>
                </a:solidFill>
              </a:rPr>
              <a:t>  </a:t>
            </a:r>
            <a:r>
              <a:rPr kumimoji="1" lang="en-US" altLang="zh-CN"/>
              <a:t>1) </a:t>
            </a:r>
            <a:r>
              <a:rPr kumimoji="1" lang="zh-CN" altLang="en-US"/>
              <a:t>作用力和反作用力成对</a:t>
            </a:r>
            <a:r>
              <a:rPr kumimoji="1" lang="en-US" altLang="zh-CN">
                <a:latin typeface="宋体" pitchFamily="2" charset="-122"/>
                <a:ea typeface="宋体" pitchFamily="2" charset="-122"/>
              </a:rPr>
              <a:t>,</a:t>
            </a:r>
            <a:r>
              <a:rPr kumimoji="1" lang="zh-CN" altLang="en-US"/>
              <a:t>同时存在</a:t>
            </a:r>
            <a:r>
              <a:rPr kumimoji="1" lang="en-US" altLang="zh-CN">
                <a:latin typeface="宋体" pitchFamily="2" charset="-122"/>
                <a:ea typeface="宋体" pitchFamily="2" charset="-122"/>
              </a:rPr>
              <a:t>.</a:t>
            </a:r>
          </a:p>
          <a:p>
            <a:pPr eaLnBrk="1" hangingPunct="1">
              <a:lnSpc>
                <a:spcPct val="105000"/>
              </a:lnSpc>
            </a:pPr>
            <a:r>
              <a:rPr kumimoji="1" lang="en-US" altLang="zh-CN"/>
              <a:t>       2) </a:t>
            </a:r>
            <a:r>
              <a:rPr kumimoji="1" lang="zh-CN" altLang="en-US"/>
              <a:t>分别作用于两个物体上</a:t>
            </a:r>
            <a:r>
              <a:rPr kumimoji="1" lang="en-US" altLang="zh-CN">
                <a:latin typeface="宋体" pitchFamily="2" charset="-122"/>
                <a:ea typeface="宋体" pitchFamily="2" charset="-122"/>
              </a:rPr>
              <a:t>,</a:t>
            </a:r>
            <a:r>
              <a:rPr kumimoji="1" lang="zh-CN" altLang="en-US"/>
              <a:t>不能抵消</a:t>
            </a:r>
            <a:r>
              <a:rPr kumimoji="1" lang="en-US" altLang="zh-CN">
                <a:latin typeface="宋体" pitchFamily="2" charset="-122"/>
                <a:ea typeface="宋体" pitchFamily="2" charset="-122"/>
              </a:rPr>
              <a:t>.</a:t>
            </a:r>
          </a:p>
          <a:p>
            <a:pPr eaLnBrk="1" hangingPunct="1">
              <a:lnSpc>
                <a:spcPct val="105000"/>
              </a:lnSpc>
            </a:pPr>
            <a:r>
              <a:rPr kumimoji="1" lang="en-US" altLang="zh-CN"/>
              <a:t>       3) </a:t>
            </a:r>
            <a:r>
              <a:rPr kumimoji="1" lang="zh-CN" altLang="en-US"/>
              <a:t>属于同一种性质的力</a:t>
            </a:r>
            <a:r>
              <a:rPr kumimoji="1" lang="en-US" altLang="zh-CN">
                <a:latin typeface="宋体" pitchFamily="2" charset="-122"/>
                <a:ea typeface="宋体" pitchFamily="2" charset="-122"/>
              </a:rPr>
              <a:t>.</a:t>
            </a:r>
          </a:p>
          <a:p>
            <a:pPr eaLnBrk="1" hangingPunct="1">
              <a:lnSpc>
                <a:spcPct val="105000"/>
              </a:lnSpc>
            </a:pPr>
            <a:r>
              <a:rPr kumimoji="1" lang="en-US" altLang="zh-CN"/>
              <a:t>       4) </a:t>
            </a:r>
            <a:r>
              <a:rPr kumimoji="1" lang="zh-CN" altLang="en-US"/>
              <a:t>物体静止或运动均适用</a:t>
            </a:r>
            <a:r>
              <a:rPr kumimoji="1" lang="en-US" altLang="zh-CN">
                <a:latin typeface="宋体" pitchFamily="2" charset="-122"/>
                <a:ea typeface="宋体" pitchFamily="2" charset="-122"/>
              </a:rPr>
              <a:t>.</a:t>
            </a:r>
          </a:p>
        </p:txBody>
      </p:sp>
      <p:graphicFrame>
        <p:nvGraphicFramePr>
          <p:cNvPr id="284676" name="Object 4"/>
          <p:cNvGraphicFramePr>
            <a:graphicFrameLocks noChangeAspect="1"/>
          </p:cNvGraphicFramePr>
          <p:nvPr/>
        </p:nvGraphicFramePr>
        <p:xfrm>
          <a:off x="5976938" y="2060575"/>
          <a:ext cx="1258887" cy="496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38" name="公式" r:id="rId3" imgW="558720" imgH="228600" progId="Equation.3">
                  <p:embed/>
                </p:oleObj>
              </mc:Choice>
              <mc:Fallback>
                <p:oleObj name="公式" r:id="rId3" imgW="55872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76938" y="2060575"/>
                        <a:ext cx="1258887" cy="4968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8575">
                            <a:solidFill>
                              <a:srgbClr val="CC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4677" name="Text Box 5"/>
          <p:cNvSpPr txBox="1">
            <a:spLocks noChangeArrowheads="1"/>
          </p:cNvSpPr>
          <p:nvPr/>
        </p:nvSpPr>
        <p:spPr bwMode="auto">
          <a:xfrm>
            <a:off x="215900" y="4329113"/>
            <a:ext cx="8208963" cy="2262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1pPr>
            <a:lvl2pPr marL="742950" indent="-28575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2pPr>
            <a:lvl3pPr marL="11430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3pPr>
            <a:lvl4pPr marL="16002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4pPr>
            <a:lvl5pPr marL="20574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9pPr>
          </a:lstStyle>
          <a:p>
            <a:pPr eaLnBrk="1" hangingPunct="1">
              <a:lnSpc>
                <a:spcPct val="105000"/>
              </a:lnSpc>
              <a:spcAft>
                <a:spcPct val="5000"/>
              </a:spcAft>
            </a:pPr>
            <a:r>
              <a:rPr kumimoji="1" lang="zh-CN" altLang="en-US">
                <a:solidFill>
                  <a:srgbClr val="0000FF"/>
                </a:solidFill>
              </a:rPr>
              <a:t>解题步骤</a:t>
            </a:r>
            <a:r>
              <a:rPr kumimoji="1" lang="en-US" altLang="zh-CN">
                <a:solidFill>
                  <a:srgbClr val="0000FF"/>
                </a:solidFill>
              </a:rPr>
              <a:t>: </a:t>
            </a:r>
            <a:r>
              <a:rPr kumimoji="1" lang="en-US" altLang="zh-CN"/>
              <a:t>1) </a:t>
            </a:r>
            <a:r>
              <a:rPr kumimoji="1" lang="zh-CN" altLang="en-US"/>
              <a:t>确定研究对象</a:t>
            </a:r>
            <a:r>
              <a:rPr kumimoji="1" lang="en-US" altLang="zh-CN">
                <a:ea typeface="宋体" pitchFamily="2" charset="-122"/>
              </a:rPr>
              <a:t>, </a:t>
            </a:r>
            <a:r>
              <a:rPr kumimoji="1" lang="zh-CN" altLang="en-US"/>
              <a:t>对于物体系</a:t>
            </a:r>
            <a:r>
              <a:rPr kumimoji="1" lang="en-US" altLang="zh-CN">
                <a:ea typeface="宋体" pitchFamily="2" charset="-122"/>
              </a:rPr>
              <a:t>, </a:t>
            </a:r>
            <a:r>
              <a:rPr kumimoji="1" lang="zh-CN" altLang="en-US"/>
              <a:t>画出隔离图</a:t>
            </a:r>
            <a:r>
              <a:rPr kumimoji="1" lang="en-US" altLang="zh-CN">
                <a:ea typeface="宋体" pitchFamily="2" charset="-122"/>
              </a:rPr>
              <a:t>.</a:t>
            </a:r>
          </a:p>
          <a:p>
            <a:pPr eaLnBrk="1" hangingPunct="1">
              <a:lnSpc>
                <a:spcPct val="105000"/>
              </a:lnSpc>
              <a:spcAft>
                <a:spcPct val="5000"/>
              </a:spcAft>
            </a:pPr>
            <a:r>
              <a:rPr kumimoji="1" lang="en-US" altLang="zh-CN"/>
              <a:t>                   2) </a:t>
            </a:r>
            <a:r>
              <a:rPr kumimoji="1" lang="zh-CN" altLang="en-US"/>
              <a:t>进行受力分析</a:t>
            </a:r>
            <a:r>
              <a:rPr kumimoji="1" lang="en-US" altLang="zh-CN">
                <a:ea typeface="宋体" pitchFamily="2" charset="-122"/>
              </a:rPr>
              <a:t>, </a:t>
            </a:r>
            <a:r>
              <a:rPr kumimoji="1" lang="zh-CN" altLang="en-US"/>
              <a:t>画出示力图</a:t>
            </a:r>
            <a:r>
              <a:rPr kumimoji="1" lang="en-US" altLang="zh-CN">
                <a:ea typeface="宋体" pitchFamily="2" charset="-122"/>
              </a:rPr>
              <a:t>.</a:t>
            </a:r>
          </a:p>
          <a:p>
            <a:pPr eaLnBrk="1" hangingPunct="1">
              <a:lnSpc>
                <a:spcPct val="105000"/>
              </a:lnSpc>
              <a:spcAft>
                <a:spcPct val="5000"/>
              </a:spcAft>
            </a:pPr>
            <a:r>
              <a:rPr kumimoji="1" lang="en-US" altLang="zh-CN"/>
              <a:t>                   3) </a:t>
            </a:r>
            <a:r>
              <a:rPr kumimoji="1" lang="zh-CN" altLang="en-US"/>
              <a:t>建立坐标系</a:t>
            </a:r>
            <a:r>
              <a:rPr kumimoji="1" lang="en-US" altLang="zh-CN">
                <a:ea typeface="宋体" pitchFamily="2" charset="-122"/>
              </a:rPr>
              <a:t>.</a:t>
            </a:r>
          </a:p>
          <a:p>
            <a:pPr eaLnBrk="1" hangingPunct="1">
              <a:lnSpc>
                <a:spcPct val="105000"/>
              </a:lnSpc>
              <a:spcAft>
                <a:spcPct val="5000"/>
              </a:spcAft>
            </a:pPr>
            <a:r>
              <a:rPr kumimoji="1" lang="en-US" altLang="zh-CN"/>
              <a:t>                   4) </a:t>
            </a:r>
            <a:r>
              <a:rPr kumimoji="1" lang="zh-CN" altLang="en-US"/>
              <a:t>对各隔离体建立牛顿运动方程</a:t>
            </a:r>
            <a:r>
              <a:rPr kumimoji="1" lang="en-US" altLang="zh-CN"/>
              <a:t>(</a:t>
            </a:r>
            <a:r>
              <a:rPr kumimoji="1" lang="zh-CN" altLang="en-US"/>
              <a:t>分量式</a:t>
            </a:r>
            <a:r>
              <a:rPr kumimoji="1" lang="en-US" altLang="zh-CN"/>
              <a:t>)</a:t>
            </a:r>
          </a:p>
          <a:p>
            <a:pPr eaLnBrk="1" hangingPunct="1">
              <a:lnSpc>
                <a:spcPct val="105000"/>
              </a:lnSpc>
              <a:spcAft>
                <a:spcPct val="5000"/>
              </a:spcAft>
            </a:pPr>
            <a:r>
              <a:rPr kumimoji="1" lang="en-US" altLang="zh-CN"/>
              <a:t>                   5) </a:t>
            </a:r>
            <a:r>
              <a:rPr kumimoji="1" lang="zh-CN" altLang="en-US"/>
              <a:t>解方程</a:t>
            </a:r>
            <a:r>
              <a:rPr kumimoji="1" lang="en-US" altLang="zh-CN">
                <a:ea typeface="宋体" pitchFamily="2" charset="-122"/>
              </a:rPr>
              <a:t>,</a:t>
            </a:r>
            <a:r>
              <a:rPr kumimoji="1" lang="zh-CN" altLang="en-US"/>
              <a:t>进行文字运算</a:t>
            </a:r>
            <a:r>
              <a:rPr kumimoji="1" lang="en-US" altLang="zh-CN">
                <a:ea typeface="宋体" pitchFamily="2" charset="-122"/>
              </a:rPr>
              <a:t>,</a:t>
            </a:r>
            <a:r>
              <a:rPr kumimoji="1" lang="zh-CN" altLang="en-US"/>
              <a:t>然后代入数据</a:t>
            </a:r>
            <a:r>
              <a:rPr kumimoji="1" lang="en-US" altLang="zh-CN">
                <a:ea typeface="宋体" pitchFamily="2" charset="-122"/>
              </a:rPr>
              <a:t>.</a:t>
            </a:r>
          </a:p>
        </p:txBody>
      </p:sp>
      <p:graphicFrame>
        <p:nvGraphicFramePr>
          <p:cNvPr id="8195" name="Object 6"/>
          <p:cNvGraphicFramePr>
            <a:graphicFrameLocks noChangeAspect="1"/>
          </p:cNvGraphicFramePr>
          <p:nvPr/>
        </p:nvGraphicFramePr>
        <p:xfrm>
          <a:off x="935038" y="908050"/>
          <a:ext cx="1727200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39" name="公式" r:id="rId5" imgW="761760" imgH="215640" progId="Equation.3">
                  <p:embed/>
                </p:oleObj>
              </mc:Choice>
              <mc:Fallback>
                <p:oleObj name="公式" r:id="rId5" imgW="76176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35038" y="908050"/>
                        <a:ext cx="1727200" cy="469900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4679" name="Object 7"/>
          <p:cNvGraphicFramePr>
            <a:graphicFrameLocks noChangeAspect="1"/>
          </p:cNvGraphicFramePr>
          <p:nvPr/>
        </p:nvGraphicFramePr>
        <p:xfrm>
          <a:off x="6408738" y="368300"/>
          <a:ext cx="1501775" cy="1584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40" name="公式" r:id="rId7" imgW="698400" imgH="736560" progId="Equation.3">
                  <p:embed/>
                </p:oleObj>
              </mc:Choice>
              <mc:Fallback>
                <p:oleObj name="公式" r:id="rId7" imgW="698400" imgH="7365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08738" y="368300"/>
                        <a:ext cx="1501775" cy="1584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rgbClr val="D60093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4680" name="Object 8"/>
          <p:cNvGraphicFramePr>
            <a:graphicFrameLocks noChangeAspect="1"/>
          </p:cNvGraphicFramePr>
          <p:nvPr/>
        </p:nvGraphicFramePr>
        <p:xfrm>
          <a:off x="3311525" y="260350"/>
          <a:ext cx="2447925" cy="1792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41" name="公式" r:id="rId9" imgW="1143000" imgH="838080" progId="Equation.3">
                  <p:embed/>
                </p:oleObj>
              </mc:Choice>
              <mc:Fallback>
                <p:oleObj name="公式" r:id="rId9" imgW="1143000" imgH="8380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11525" y="260350"/>
                        <a:ext cx="2447925" cy="1792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8575">
                            <a:solidFill>
                              <a:srgbClr val="FF66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4681" name="AutoShape 9"/>
          <p:cNvSpPr>
            <a:spLocks noChangeArrowheads="1"/>
          </p:cNvSpPr>
          <p:nvPr/>
        </p:nvSpPr>
        <p:spPr bwMode="auto">
          <a:xfrm>
            <a:off x="2806700" y="1066800"/>
            <a:ext cx="431800" cy="144463"/>
          </a:xfrm>
          <a:prstGeom prst="rightArrow">
            <a:avLst>
              <a:gd name="adj1" fmla="val 50000"/>
              <a:gd name="adj2" fmla="val 74725"/>
            </a:avLst>
          </a:prstGeom>
          <a:solidFill>
            <a:schemeClr val="accent1"/>
          </a:solidFill>
          <a:ln w="19050">
            <a:solidFill>
              <a:schemeClr val="accent2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1pPr>
            <a:lvl2pPr marL="742950" indent="-28575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2pPr>
            <a:lvl3pPr marL="11430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3pPr>
            <a:lvl4pPr marL="16002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4pPr>
            <a:lvl5pPr marL="20574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84682" name="AutoShape 10"/>
          <p:cNvSpPr>
            <a:spLocks noChangeArrowheads="1"/>
          </p:cNvSpPr>
          <p:nvPr/>
        </p:nvSpPr>
        <p:spPr bwMode="auto">
          <a:xfrm>
            <a:off x="5867400" y="1066800"/>
            <a:ext cx="468313" cy="142875"/>
          </a:xfrm>
          <a:prstGeom prst="rightArrow">
            <a:avLst>
              <a:gd name="adj1" fmla="val 50000"/>
              <a:gd name="adj2" fmla="val 81945"/>
            </a:avLst>
          </a:prstGeom>
          <a:solidFill>
            <a:schemeClr val="accent1"/>
          </a:solidFill>
          <a:ln w="19050">
            <a:solidFill>
              <a:schemeClr val="accent2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1pPr>
            <a:lvl2pPr marL="742950" indent="-28575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2pPr>
            <a:lvl3pPr marL="11430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3pPr>
            <a:lvl4pPr marL="16002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4pPr>
            <a:lvl5pPr marL="20574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4210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846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846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0" dur="500"/>
                                        <p:tgtEl>
                                          <p:spTgt spid="2846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5" dur="500"/>
                                        <p:tgtEl>
                                          <p:spTgt spid="2846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4674" grpId="0"/>
      <p:bldP spid="284675" grpId="0" autoUpdateAnimBg="0"/>
      <p:bldP spid="284677" grpId="0" autoUpdateAnimBg="0"/>
      <p:bldP spid="284681" grpId="0" animBg="1"/>
      <p:bldP spid="28468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98" name="Text Box 2"/>
          <p:cNvSpPr txBox="1">
            <a:spLocks noChangeArrowheads="1"/>
          </p:cNvSpPr>
          <p:nvPr/>
        </p:nvSpPr>
        <p:spPr bwMode="auto">
          <a:xfrm>
            <a:off x="250825" y="333375"/>
            <a:ext cx="8624888" cy="17173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lnSpc>
                <a:spcPct val="105000"/>
              </a:lnSpc>
              <a:spcAft>
                <a:spcPct val="20000"/>
              </a:spcAft>
              <a:defRPr/>
            </a:pPr>
            <a:r>
              <a:rPr kumimoji="1" lang="zh-CN" altLang="en-US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                           </a:t>
            </a:r>
            <a:r>
              <a:rPr kumimoji="1" lang="zh-CN" altLang="en-US" sz="24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牛顿运动定律应用</a:t>
            </a:r>
            <a:endParaRPr kumimoji="1" lang="en-US" altLang="zh-CN" sz="2400" b="1" dirty="0">
              <a:solidFill>
                <a:srgbClr val="CC0000"/>
              </a:solidFill>
            </a:endParaRPr>
          </a:p>
          <a:p>
            <a:pPr>
              <a:lnSpc>
                <a:spcPct val="105000"/>
              </a:lnSpc>
              <a:spcAft>
                <a:spcPct val="20000"/>
              </a:spcAft>
              <a:defRPr/>
            </a:pPr>
            <a:r>
              <a:rPr kumimoji="1" lang="zh-CN" altLang="en-US" sz="24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例</a:t>
            </a:r>
            <a:r>
              <a:rPr kumimoji="1" lang="en-US" altLang="zh-CN" sz="24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2-1 </a:t>
            </a:r>
            <a:r>
              <a:rPr kumimoji="1" lang="zh-CN" altLang="en-US" sz="2400" b="1" dirty="0"/>
              <a:t>一艘质量为</a:t>
            </a:r>
            <a:r>
              <a:rPr kumimoji="1" lang="en-US" altLang="zh-CN" sz="2400" b="1" i="1" dirty="0"/>
              <a:t>m</a:t>
            </a:r>
            <a:r>
              <a:rPr kumimoji="1" lang="zh-CN" altLang="en-US" sz="2400" b="1" dirty="0"/>
              <a:t>的潜水艇</a:t>
            </a:r>
            <a:r>
              <a:rPr kumimoji="1" lang="en-US" altLang="zh-CN" sz="2400" b="1" dirty="0">
                <a:latin typeface="宋体" pitchFamily="2" charset="-122"/>
                <a:ea typeface="宋体" pitchFamily="2" charset="-122"/>
              </a:rPr>
              <a:t>,</a:t>
            </a:r>
            <a:r>
              <a:rPr kumimoji="1" lang="zh-CN" altLang="en-US" sz="2400" b="1" dirty="0"/>
              <a:t>全部浸没水中</a:t>
            </a:r>
            <a:r>
              <a:rPr kumimoji="1" lang="en-US" altLang="zh-CN" sz="2400" b="1" dirty="0">
                <a:latin typeface="宋体" pitchFamily="2" charset="-122"/>
                <a:ea typeface="宋体" pitchFamily="2" charset="-122"/>
              </a:rPr>
              <a:t>,</a:t>
            </a:r>
            <a:r>
              <a:rPr kumimoji="1" lang="zh-CN" altLang="en-US" sz="2400" b="1" dirty="0"/>
              <a:t>并由静止开始下沉</a:t>
            </a:r>
            <a:r>
              <a:rPr kumimoji="1" lang="en-US" altLang="zh-CN" sz="2400" b="1" dirty="0">
                <a:latin typeface="宋体" pitchFamily="2" charset="-122"/>
                <a:ea typeface="宋体" pitchFamily="2" charset="-122"/>
              </a:rPr>
              <a:t>.</a:t>
            </a:r>
            <a:r>
              <a:rPr kumimoji="1" lang="zh-CN" altLang="en-US" sz="2400" b="1" dirty="0"/>
              <a:t>设浮力为</a:t>
            </a:r>
            <a:r>
              <a:rPr kumimoji="1" lang="en-US" altLang="zh-CN" sz="2400" b="1" i="1" dirty="0"/>
              <a:t>F</a:t>
            </a:r>
            <a:r>
              <a:rPr kumimoji="1" lang="en-US" altLang="zh-CN" sz="2400" b="1" dirty="0">
                <a:latin typeface="宋体" pitchFamily="2" charset="-122"/>
                <a:ea typeface="宋体" pitchFamily="2" charset="-122"/>
              </a:rPr>
              <a:t>,</a:t>
            </a:r>
            <a:r>
              <a:rPr kumimoji="1" lang="zh-CN" altLang="en-US" sz="2400" b="1" dirty="0"/>
              <a:t>水的阻力 </a:t>
            </a:r>
            <a:r>
              <a:rPr kumimoji="1" lang="en-US" altLang="zh-CN" sz="2400" b="1" i="1" dirty="0"/>
              <a:t>f </a:t>
            </a:r>
            <a:r>
              <a:rPr kumimoji="1" lang="en-US" altLang="zh-CN" sz="2400" b="1" dirty="0"/>
              <a:t>= </a:t>
            </a:r>
            <a:r>
              <a:rPr kumimoji="1" lang="en-US" altLang="zh-CN" sz="2400" b="1" i="1" dirty="0" err="1"/>
              <a:t>kA</a:t>
            </a:r>
            <a:r>
              <a:rPr kumimoji="1" lang="en-US" altLang="zh-CN" sz="2400" b="1" i="1" dirty="0" err="1">
                <a:latin typeface="Book Antiqua" pitchFamily="18" charset="0"/>
              </a:rPr>
              <a:t>v</a:t>
            </a:r>
            <a:r>
              <a:rPr kumimoji="1" lang="en-US" altLang="zh-CN" sz="2400" b="1" dirty="0">
                <a:latin typeface="宋体" pitchFamily="2" charset="-122"/>
                <a:ea typeface="宋体" pitchFamily="2" charset="-122"/>
              </a:rPr>
              <a:t>,</a:t>
            </a:r>
            <a:r>
              <a:rPr kumimoji="1" lang="zh-CN" altLang="en-US" sz="2400" b="1" dirty="0"/>
              <a:t>式中</a:t>
            </a:r>
            <a:r>
              <a:rPr kumimoji="1" lang="en-US" altLang="zh-CN" sz="2400" b="1" i="1" dirty="0"/>
              <a:t>A</a:t>
            </a:r>
            <a:r>
              <a:rPr kumimoji="1" lang="zh-CN" altLang="en-US" sz="2400" b="1" dirty="0"/>
              <a:t>为潜水艇水平投影面积</a:t>
            </a:r>
            <a:r>
              <a:rPr kumimoji="1" lang="en-US" altLang="zh-CN" sz="2400" b="1" dirty="0">
                <a:latin typeface="宋体" pitchFamily="2" charset="-122"/>
                <a:ea typeface="宋体" pitchFamily="2" charset="-122"/>
              </a:rPr>
              <a:t>,</a:t>
            </a:r>
            <a:r>
              <a:rPr kumimoji="1" lang="en-US" altLang="zh-CN" sz="2400" b="1" i="1" dirty="0"/>
              <a:t>k</a:t>
            </a:r>
            <a:r>
              <a:rPr kumimoji="1" lang="zh-CN" altLang="en-US" sz="2400" b="1" dirty="0"/>
              <a:t>为常数</a:t>
            </a:r>
            <a:r>
              <a:rPr kumimoji="1" lang="en-US" altLang="zh-CN" sz="2400" b="1" dirty="0">
                <a:latin typeface="宋体" pitchFamily="2" charset="-122"/>
                <a:ea typeface="宋体" pitchFamily="2" charset="-122"/>
              </a:rPr>
              <a:t>.</a:t>
            </a:r>
            <a:r>
              <a:rPr kumimoji="1" lang="zh-CN" altLang="en-US" sz="2400" b="1" dirty="0"/>
              <a:t>求潜水艇下沉速度与时间的关系</a:t>
            </a:r>
            <a:r>
              <a:rPr kumimoji="1" lang="en-US" altLang="zh-CN" sz="2400" b="1" dirty="0">
                <a:latin typeface="宋体" pitchFamily="2" charset="-122"/>
                <a:ea typeface="宋体" pitchFamily="2" charset="-122"/>
              </a:rPr>
              <a:t>.</a:t>
            </a:r>
          </a:p>
        </p:txBody>
      </p:sp>
      <p:sp>
        <p:nvSpPr>
          <p:cNvPr id="285699" name="Text Box 3"/>
          <p:cNvSpPr txBox="1">
            <a:spLocks noChangeArrowheads="1"/>
          </p:cNvSpPr>
          <p:nvPr/>
        </p:nvSpPr>
        <p:spPr bwMode="auto">
          <a:xfrm>
            <a:off x="758825" y="3429000"/>
            <a:ext cx="3668713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1pPr>
            <a:lvl2pPr marL="742950" indent="-28575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2pPr>
            <a:lvl3pPr marL="11430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3pPr>
            <a:lvl4pPr marL="16002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4pPr>
            <a:lvl5pPr marL="2057400" indent="-228600" eaLnBrk="0" hangingPunct="0"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/>
              <a:t>由牛顿第二定律</a:t>
            </a:r>
            <a:r>
              <a:rPr kumimoji="1" lang="en-US" altLang="zh-CN"/>
              <a:t>:</a:t>
            </a:r>
          </a:p>
        </p:txBody>
      </p:sp>
      <p:graphicFrame>
        <p:nvGraphicFramePr>
          <p:cNvPr id="285700" name="Object 4"/>
          <p:cNvGraphicFramePr>
            <a:graphicFrameLocks noChangeAspect="1"/>
          </p:cNvGraphicFramePr>
          <p:nvPr/>
        </p:nvGraphicFramePr>
        <p:xfrm>
          <a:off x="1187450" y="3956050"/>
          <a:ext cx="3406775" cy="949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32" name="公式" r:id="rId3" imgW="1346040" imgH="393480" progId="Equation.3">
                  <p:embed/>
                </p:oleObj>
              </mc:Choice>
              <mc:Fallback>
                <p:oleObj name="公式" r:id="rId3" imgW="134604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450" y="3956050"/>
                        <a:ext cx="3406775" cy="949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287338" y="2312988"/>
            <a:ext cx="8229600" cy="3624262"/>
            <a:chOff x="144" y="1461"/>
            <a:chExt cx="5184" cy="2283"/>
          </a:xfrm>
        </p:grpSpPr>
        <p:sp>
          <p:nvSpPr>
            <p:cNvPr id="9224" name="Text Box 6"/>
            <p:cNvSpPr txBox="1">
              <a:spLocks noChangeArrowheads="1"/>
            </p:cNvSpPr>
            <p:nvPr/>
          </p:nvSpPr>
          <p:spPr bwMode="auto">
            <a:xfrm>
              <a:off x="144" y="1461"/>
              <a:ext cx="3792" cy="6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1pPr>
              <a:lvl2pPr marL="742950" indent="-28575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2pPr>
              <a:lvl3pPr marL="11430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3pPr>
              <a:lvl4pPr marL="16002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4pPr>
              <a:lvl5pPr marL="2057400" indent="-228600" eaLnBrk="0" hangingPunct="0"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Times New Roman" pitchFamily="18" charset="0"/>
                  <a:ea typeface="黑体" pitchFamily="49" charset="-122"/>
                </a:defRPr>
              </a:lvl9pPr>
            </a:lstStyle>
            <a:p>
              <a:pPr eaLnBrk="1" hangingPunct="1">
                <a:lnSpc>
                  <a:spcPct val="85000"/>
                </a:lnSpc>
                <a:spcBef>
                  <a:spcPct val="50000"/>
                </a:spcBef>
              </a:pPr>
              <a:r>
                <a:rPr kumimoji="1" lang="zh-CN" altLang="en-US">
                  <a:solidFill>
                    <a:srgbClr val="0000CC"/>
                  </a:solidFill>
                </a:rPr>
                <a:t>解</a:t>
              </a:r>
              <a:r>
                <a:rPr kumimoji="1" lang="en-US" altLang="zh-CN">
                  <a:solidFill>
                    <a:srgbClr val="0000CC"/>
                  </a:solidFill>
                </a:rPr>
                <a:t> </a:t>
              </a:r>
              <a:r>
                <a:rPr kumimoji="1" lang="en-US" altLang="zh-CN">
                  <a:solidFill>
                    <a:schemeClr val="accent2"/>
                  </a:solidFill>
                </a:rPr>
                <a:t> </a:t>
              </a:r>
              <a:r>
                <a:rPr kumimoji="1" lang="zh-CN" altLang="en-US"/>
                <a:t>以潜艇为研究对象</a:t>
              </a:r>
              <a:r>
                <a:rPr kumimoji="1" lang="en-US" altLang="zh-CN">
                  <a:latin typeface="宋体" pitchFamily="2" charset="-122"/>
                  <a:ea typeface="宋体" pitchFamily="2" charset="-122"/>
                </a:rPr>
                <a:t>,</a:t>
              </a:r>
              <a:r>
                <a:rPr kumimoji="1" lang="zh-CN" altLang="en-US"/>
                <a:t>受力如图</a:t>
              </a:r>
              <a:r>
                <a:rPr kumimoji="1" lang="en-US" altLang="zh-CN"/>
                <a:t>,</a:t>
              </a:r>
            </a:p>
            <a:p>
              <a:pPr eaLnBrk="1" hangingPunct="1">
                <a:lnSpc>
                  <a:spcPct val="85000"/>
                </a:lnSpc>
                <a:spcBef>
                  <a:spcPct val="50000"/>
                </a:spcBef>
              </a:pPr>
              <a:r>
                <a:rPr kumimoji="1" lang="en-US" altLang="zh-CN"/>
                <a:t>      </a:t>
              </a:r>
              <a:r>
                <a:rPr kumimoji="1" lang="zh-CN" altLang="en-US"/>
                <a:t>在地球系中建立如图坐标</a:t>
              </a:r>
            </a:p>
          </p:txBody>
        </p:sp>
        <p:grpSp>
          <p:nvGrpSpPr>
            <p:cNvPr id="9225" name="Group 7"/>
            <p:cNvGrpSpPr>
              <a:grpSpLocks/>
            </p:cNvGrpSpPr>
            <p:nvPr/>
          </p:nvGrpSpPr>
          <p:grpSpPr bwMode="auto">
            <a:xfrm>
              <a:off x="3840" y="1824"/>
              <a:ext cx="1488" cy="1920"/>
              <a:chOff x="3840" y="1824"/>
              <a:chExt cx="1488" cy="1920"/>
            </a:xfrm>
          </p:grpSpPr>
          <p:sp>
            <p:nvSpPr>
              <p:cNvPr id="9226" name="Rectangle 8"/>
              <p:cNvSpPr>
                <a:spLocks noChangeArrowheads="1"/>
              </p:cNvSpPr>
              <p:nvPr/>
            </p:nvSpPr>
            <p:spPr bwMode="auto">
              <a:xfrm>
                <a:off x="3840" y="1824"/>
                <a:ext cx="1488" cy="1920"/>
              </a:xfrm>
              <a:prstGeom prst="rect">
                <a:avLst/>
              </a:prstGeom>
              <a:solidFill>
                <a:srgbClr val="FFFFFF"/>
              </a:solidFill>
              <a:ln w="28575">
                <a:solidFill>
                  <a:srgbClr val="C9EDFF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1pPr>
                <a:lvl2pPr marL="742950" indent="-28575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2pPr>
                <a:lvl3pPr marL="1143000" indent="-22860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3pPr>
                <a:lvl4pPr marL="1600200" indent="-22860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4pPr>
                <a:lvl5pPr marL="2057400" indent="-22860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9227" name="Line 9"/>
              <p:cNvSpPr>
                <a:spLocks noChangeShapeType="1"/>
              </p:cNvSpPr>
              <p:nvPr/>
            </p:nvSpPr>
            <p:spPr bwMode="auto">
              <a:xfrm>
                <a:off x="3984" y="2256"/>
                <a:ext cx="1200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228" name="Rectangle 10"/>
              <p:cNvSpPr>
                <a:spLocks noChangeArrowheads="1"/>
              </p:cNvSpPr>
              <p:nvPr/>
            </p:nvSpPr>
            <p:spPr bwMode="auto">
              <a:xfrm>
                <a:off x="4224" y="2544"/>
                <a:ext cx="576" cy="288"/>
              </a:xfrm>
              <a:prstGeom prst="rect">
                <a:avLst/>
              </a:prstGeom>
              <a:gradFill rotWithShape="0">
                <a:gsLst>
                  <a:gs pos="0">
                    <a:srgbClr val="767676"/>
                  </a:gs>
                  <a:gs pos="50000">
                    <a:srgbClr val="FFFFFF"/>
                  </a:gs>
                  <a:gs pos="100000">
                    <a:srgbClr val="767676"/>
                  </a:gs>
                </a:gsLst>
                <a:lin ang="189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1pPr>
                <a:lvl2pPr marL="742950" indent="-28575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2pPr>
                <a:lvl3pPr marL="1143000" indent="-22860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3pPr>
                <a:lvl4pPr marL="1600200" indent="-22860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4pPr>
                <a:lvl5pPr marL="2057400" indent="-22860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9229" name="Line 11"/>
              <p:cNvSpPr>
                <a:spLocks noChangeShapeType="1"/>
              </p:cNvSpPr>
              <p:nvPr/>
            </p:nvSpPr>
            <p:spPr bwMode="auto">
              <a:xfrm>
                <a:off x="5040" y="2256"/>
                <a:ext cx="0" cy="1152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 type="triangle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230" name="Line 12"/>
              <p:cNvSpPr>
                <a:spLocks noChangeShapeType="1"/>
              </p:cNvSpPr>
              <p:nvPr/>
            </p:nvSpPr>
            <p:spPr bwMode="auto">
              <a:xfrm>
                <a:off x="4512" y="2736"/>
                <a:ext cx="1" cy="48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231" name="Text Box 13"/>
              <p:cNvSpPr txBox="1">
                <a:spLocks noChangeArrowheads="1"/>
              </p:cNvSpPr>
              <p:nvPr/>
            </p:nvSpPr>
            <p:spPr bwMode="auto">
              <a:xfrm>
                <a:off x="4896" y="1968"/>
                <a:ext cx="240" cy="3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1pPr>
                <a:lvl2pPr marL="742950" indent="-28575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2pPr>
                <a:lvl3pPr marL="1143000" indent="-22860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3pPr>
                <a:lvl4pPr marL="1600200" indent="-22860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4pPr>
                <a:lvl5pPr marL="2057400" indent="-22860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kumimoji="1" lang="en-US" altLang="zh-CN" i="1"/>
                  <a:t>O</a:t>
                </a:r>
              </a:p>
            </p:txBody>
          </p:sp>
          <p:sp>
            <p:nvSpPr>
              <p:cNvPr id="9232" name="Text Box 14"/>
              <p:cNvSpPr txBox="1">
                <a:spLocks noChangeArrowheads="1"/>
              </p:cNvSpPr>
              <p:nvPr/>
            </p:nvSpPr>
            <p:spPr bwMode="auto">
              <a:xfrm>
                <a:off x="4272" y="3120"/>
                <a:ext cx="528" cy="3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1pPr>
                <a:lvl2pPr marL="742950" indent="-28575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2pPr>
                <a:lvl3pPr marL="1143000" indent="-22860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3pPr>
                <a:lvl4pPr marL="1600200" indent="-22860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4pPr>
                <a:lvl5pPr marL="2057400" indent="-22860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kumimoji="1" lang="en-US" altLang="zh-CN" i="1"/>
                  <a:t>mg</a:t>
                </a:r>
                <a:endParaRPr kumimoji="1" lang="en-US" altLang="zh-CN"/>
              </a:p>
            </p:txBody>
          </p:sp>
          <p:sp>
            <p:nvSpPr>
              <p:cNvPr id="9233" name="Text Box 15"/>
              <p:cNvSpPr txBox="1">
                <a:spLocks noChangeArrowheads="1"/>
              </p:cNvSpPr>
              <p:nvPr/>
            </p:nvSpPr>
            <p:spPr bwMode="auto">
              <a:xfrm>
                <a:off x="4320" y="1920"/>
                <a:ext cx="384" cy="3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1pPr>
                <a:lvl2pPr marL="742950" indent="-28575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2pPr>
                <a:lvl3pPr marL="1143000" indent="-22860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3pPr>
                <a:lvl4pPr marL="1600200" indent="-22860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4pPr>
                <a:lvl5pPr marL="2057400" indent="-22860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kumimoji="1" lang="en-US" altLang="zh-CN" i="1">
                    <a:solidFill>
                      <a:srgbClr val="FF0000"/>
                    </a:solidFill>
                  </a:rPr>
                  <a:t>F</a:t>
                </a:r>
                <a:endParaRPr kumimoji="1" lang="en-US" altLang="zh-CN">
                  <a:solidFill>
                    <a:srgbClr val="FF0000"/>
                  </a:solidFill>
                </a:endParaRPr>
              </a:p>
            </p:txBody>
          </p:sp>
          <p:sp>
            <p:nvSpPr>
              <p:cNvPr id="9234" name="Text Box 16"/>
              <p:cNvSpPr txBox="1">
                <a:spLocks noChangeArrowheads="1"/>
              </p:cNvSpPr>
              <p:nvPr/>
            </p:nvSpPr>
            <p:spPr bwMode="auto">
              <a:xfrm>
                <a:off x="4320" y="2496"/>
                <a:ext cx="288" cy="3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1pPr>
                <a:lvl2pPr marL="742950" indent="-28575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2pPr>
                <a:lvl3pPr marL="1143000" indent="-22860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3pPr>
                <a:lvl4pPr marL="1600200" indent="-22860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4pPr>
                <a:lvl5pPr marL="2057400" indent="-22860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kumimoji="1" lang="en-US" altLang="zh-CN" b="0" i="1">
                    <a:solidFill>
                      <a:srgbClr val="FF0000"/>
                    </a:solidFill>
                  </a:rPr>
                  <a:t>c</a:t>
                </a:r>
              </a:p>
            </p:txBody>
          </p:sp>
          <p:sp>
            <p:nvSpPr>
              <p:cNvPr id="9235" name="Text Box 17"/>
              <p:cNvSpPr txBox="1">
                <a:spLocks noChangeArrowheads="1"/>
              </p:cNvSpPr>
              <p:nvPr/>
            </p:nvSpPr>
            <p:spPr bwMode="auto">
              <a:xfrm>
                <a:off x="4944" y="3360"/>
                <a:ext cx="240" cy="3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1pPr>
                <a:lvl2pPr marL="742950" indent="-28575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2pPr>
                <a:lvl3pPr marL="1143000" indent="-22860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3pPr>
                <a:lvl4pPr marL="1600200" indent="-22860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4pPr>
                <a:lvl5pPr marL="2057400" indent="-22860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kumimoji="1" lang="en-US" altLang="zh-CN"/>
                  <a:t>+</a:t>
                </a:r>
              </a:p>
            </p:txBody>
          </p:sp>
          <p:sp>
            <p:nvSpPr>
              <p:cNvPr id="9236" name="Line 18"/>
              <p:cNvSpPr>
                <a:spLocks noChangeShapeType="1"/>
              </p:cNvSpPr>
              <p:nvPr/>
            </p:nvSpPr>
            <p:spPr bwMode="auto">
              <a:xfrm flipV="1">
                <a:off x="4512" y="2160"/>
                <a:ext cx="0" cy="528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 type="triangle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237" name="Line 19"/>
              <p:cNvSpPr>
                <a:spLocks noChangeShapeType="1"/>
              </p:cNvSpPr>
              <p:nvPr/>
            </p:nvSpPr>
            <p:spPr bwMode="auto">
              <a:xfrm flipV="1">
                <a:off x="4512" y="2400"/>
                <a:ext cx="0" cy="288"/>
              </a:xfrm>
              <a:prstGeom prst="line">
                <a:avLst/>
              </a:prstGeom>
              <a:noFill/>
              <a:ln w="28575">
                <a:solidFill>
                  <a:schemeClr val="accent2"/>
                </a:solidFill>
                <a:round/>
                <a:headEnd/>
                <a:tailEnd type="stealth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238" name="Oval 20"/>
              <p:cNvSpPr>
                <a:spLocks noChangeArrowheads="1"/>
              </p:cNvSpPr>
              <p:nvPr/>
            </p:nvSpPr>
            <p:spPr bwMode="auto">
              <a:xfrm>
                <a:off x="4488" y="2692"/>
                <a:ext cx="48" cy="48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1pPr>
                <a:lvl2pPr marL="742950" indent="-28575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2pPr>
                <a:lvl3pPr marL="1143000" indent="-22860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3pPr>
                <a:lvl4pPr marL="1600200" indent="-22860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4pPr>
                <a:lvl5pPr marL="2057400" indent="-22860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9239" name="Text Box 21"/>
              <p:cNvSpPr txBox="1">
                <a:spLocks noChangeArrowheads="1"/>
              </p:cNvSpPr>
              <p:nvPr/>
            </p:nvSpPr>
            <p:spPr bwMode="auto">
              <a:xfrm>
                <a:off x="4560" y="2304"/>
                <a:ext cx="288" cy="3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1pPr>
                <a:lvl2pPr marL="742950" indent="-28575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2pPr>
                <a:lvl3pPr marL="1143000" indent="-22860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3pPr>
                <a:lvl4pPr marL="1600200" indent="-22860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4pPr>
                <a:lvl5pPr marL="2057400" indent="-228600" eaLnBrk="0" hangingPunct="0"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1"/>
                    </a:solidFill>
                    <a:latin typeface="Times New Roman" pitchFamily="18" charset="0"/>
                    <a:ea typeface="黑体" pitchFamily="49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kumimoji="1" lang="en-US" altLang="zh-CN" i="1">
                    <a:solidFill>
                      <a:schemeClr val="accent2"/>
                    </a:solidFill>
                  </a:rPr>
                  <a:t>f</a:t>
                </a:r>
                <a:endParaRPr kumimoji="1" lang="en-US" altLang="zh-CN">
                  <a:solidFill>
                    <a:schemeClr val="accent2"/>
                  </a:solidFill>
                </a:endParaRPr>
              </a:p>
            </p:txBody>
          </p:sp>
        </p:grpSp>
      </p:grpSp>
      <p:graphicFrame>
        <p:nvGraphicFramePr>
          <p:cNvPr id="285718" name="Object 22"/>
          <p:cNvGraphicFramePr>
            <a:graphicFrameLocks noChangeAspect="1"/>
          </p:cNvGraphicFramePr>
          <p:nvPr/>
        </p:nvGraphicFramePr>
        <p:xfrm>
          <a:off x="1187450" y="4929188"/>
          <a:ext cx="3117850" cy="1012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33" name="公式" r:id="rId5" imgW="1231560" imgH="419040" progId="Equation.3">
                  <p:embed/>
                </p:oleObj>
              </mc:Choice>
              <mc:Fallback>
                <p:oleObj name="公式" r:id="rId5" imgW="1231560" imgH="419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450" y="4929188"/>
                        <a:ext cx="3117850" cy="1012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5719" name="Object 23"/>
          <p:cNvGraphicFramePr>
            <a:graphicFrameLocks noChangeAspect="1"/>
          </p:cNvGraphicFramePr>
          <p:nvPr/>
        </p:nvGraphicFramePr>
        <p:xfrm>
          <a:off x="998538" y="4856163"/>
          <a:ext cx="3213100" cy="1165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34" name="公式" r:id="rId7" imgW="1269720" imgH="482400" progId="Equation.3">
                  <p:embed/>
                </p:oleObj>
              </mc:Choice>
              <mc:Fallback>
                <p:oleObj name="公式" r:id="rId7" imgW="1269720" imgH="482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8538" y="4856163"/>
                        <a:ext cx="3213100" cy="1165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3642969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5699" grpId="0"/>
    </p:bldLst>
  </p:timing>
</p:sld>
</file>

<file path=ppt/theme/theme1.xml><?xml version="1.0" encoding="utf-8"?>
<a:theme xmlns:a="http://schemas.openxmlformats.org/drawingml/2006/main" name="默认设计模板">
  <a:themeElements>
    <a:clrScheme name="默认设计模板 15">
      <a:dk1>
        <a:srgbClr val="000000"/>
      </a:dk1>
      <a:lt1>
        <a:srgbClr val="FFFFD9"/>
      </a:lt1>
      <a:dk2>
        <a:srgbClr val="000000"/>
      </a:dk2>
      <a:lt2>
        <a:srgbClr val="777777"/>
      </a:lt2>
      <a:accent1>
        <a:srgbClr val="0033CC"/>
      </a:accent1>
      <a:accent2>
        <a:srgbClr val="003399"/>
      </a:accent2>
      <a:accent3>
        <a:srgbClr val="FFFFE9"/>
      </a:accent3>
      <a:accent4>
        <a:srgbClr val="000000"/>
      </a:accent4>
      <a:accent5>
        <a:srgbClr val="AAADE2"/>
      </a:accent5>
      <a:accent6>
        <a:srgbClr val="002D8A"/>
      </a:accent6>
      <a:hlink>
        <a:srgbClr val="0000FF"/>
      </a:hlink>
      <a:folHlink>
        <a:srgbClr val="FF99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3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0033CC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AAADE2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14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0033CC"/>
        </a:accent1>
        <a:accent2>
          <a:srgbClr val="003399"/>
        </a:accent2>
        <a:accent3>
          <a:srgbClr val="FFFFE9"/>
        </a:accent3>
        <a:accent4>
          <a:srgbClr val="000000"/>
        </a:accent4>
        <a:accent5>
          <a:srgbClr val="AAADE2"/>
        </a:accent5>
        <a:accent6>
          <a:srgbClr val="002D8A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1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0033CC"/>
        </a:accent1>
        <a:accent2>
          <a:srgbClr val="003399"/>
        </a:accent2>
        <a:accent3>
          <a:srgbClr val="FFFFE9"/>
        </a:accent3>
        <a:accent4>
          <a:srgbClr val="000000"/>
        </a:accent4>
        <a:accent5>
          <a:srgbClr val="AAADE2"/>
        </a:accent5>
        <a:accent6>
          <a:srgbClr val="002D8A"/>
        </a:accent6>
        <a:hlink>
          <a:srgbClr val="0000FF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1528</TotalTime>
  <Words>3062</Words>
  <Application>Microsoft Office PowerPoint</Application>
  <PresentationFormat>全屏显示(4:3)</PresentationFormat>
  <Paragraphs>313</Paragraphs>
  <Slides>47</Slides>
  <Notes>7</Notes>
  <HiddenSlides>1</HiddenSlides>
  <MMClips>0</MMClips>
  <ScaleCrop>false</ScaleCrop>
  <HeadingPairs>
    <vt:vector size="8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4</vt:i4>
      </vt:variant>
      <vt:variant>
        <vt:lpstr>幻灯片标题</vt:lpstr>
      </vt:variant>
      <vt:variant>
        <vt:i4>47</vt:i4>
      </vt:variant>
    </vt:vector>
  </HeadingPairs>
  <TitlesOfParts>
    <vt:vector size="60" baseType="lpstr">
      <vt:lpstr>黑体</vt:lpstr>
      <vt:lpstr>楷体_GB2312</vt:lpstr>
      <vt:lpstr>隶书</vt:lpstr>
      <vt:lpstr>宋体</vt:lpstr>
      <vt:lpstr>Arial</vt:lpstr>
      <vt:lpstr>Book Antiqua</vt:lpstr>
      <vt:lpstr>Calibri</vt:lpstr>
      <vt:lpstr>Times New Roman</vt:lpstr>
      <vt:lpstr>默认设计模板</vt:lpstr>
      <vt:lpstr>公式</vt:lpstr>
      <vt:lpstr>Equation.3</vt:lpstr>
      <vt:lpstr>Equation</vt:lpstr>
      <vt:lpstr>剪辑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Sky123.Org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AutoBVT</dc:creator>
  <cp:lastModifiedBy>Kermit edward</cp:lastModifiedBy>
  <cp:revision>42</cp:revision>
  <dcterms:created xsi:type="dcterms:W3CDTF">2017-02-04T02:36:05Z</dcterms:created>
  <dcterms:modified xsi:type="dcterms:W3CDTF">2020-03-07T05:31:39Z</dcterms:modified>
</cp:coreProperties>
</file>